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Masters/slideMaster3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6.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7.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8.xml" ContentType="application/vnd.openxmlformats-officedocument.theme+xml"/>
  <Override PartName="/ppt/slideLayouts/slideLayout36.xml" ContentType="application/vnd.openxmlformats-officedocument.presentationml.slideLayout+xml"/>
  <Override PartName="/ppt/theme/theme9.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10.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11.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12.xml" ContentType="application/vnd.openxmlformats-officedocument.theme+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13.xml" ContentType="application/vnd.openxmlformats-officedocument.theme+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14.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15.xml" ContentType="application/vnd.openxmlformats-officedocument.theme+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theme/theme16.xml" ContentType="application/vnd.openxmlformats-officedocument.theme+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17.xml" ContentType="application/vnd.openxmlformats-officedocument.theme+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theme/theme18.xml" ContentType="application/vnd.openxmlformats-officedocument.theme+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theme/theme19.xml" ContentType="application/vnd.openxmlformats-officedocument.theme+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theme/theme20.xml" ContentType="application/vnd.openxmlformats-officedocument.theme+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theme/theme21.xml" ContentType="application/vnd.openxmlformats-officedocument.theme+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theme/theme22.xml" ContentType="application/vnd.openxmlformats-officedocument.theme+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theme/theme23.xml" ContentType="application/vnd.openxmlformats-officedocument.theme+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theme/theme24.xml" ContentType="application/vnd.openxmlformats-officedocument.theme+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theme/theme25.xml" ContentType="application/vnd.openxmlformats-officedocument.theme+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theme/theme26.xml" ContentType="application/vnd.openxmlformats-officedocument.theme+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theme/theme27.xml" ContentType="application/vnd.openxmlformats-officedocument.theme+xml"/>
  <Override PartName="/ppt/slideLayouts/slideLayout171.xml" ContentType="application/vnd.openxmlformats-officedocument.presentationml.slideLayout+xml"/>
  <Override PartName="/ppt/theme/theme28.xml" ContentType="application/vnd.openxmlformats-officedocument.theme+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theme/theme29.xml" ContentType="application/vnd.openxmlformats-officedocument.theme+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theme/theme30.xml" ContentType="application/vnd.openxmlformats-officedocument.theme+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theme/theme31.xml" ContentType="application/vnd.openxmlformats-officedocument.theme+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theme/theme32.xml" ContentType="application/vnd.openxmlformats-officedocument.theme+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theme/theme33.xml" ContentType="application/vnd.openxmlformats-officedocument.theme+xml"/>
  <Override PartName="/ppt/theme/theme34.xml" ContentType="application/vnd.openxmlformats-officedocument.theme+xml"/>
  <Override PartName="/ppt/theme/theme3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theme/themeOverride1.xml" ContentType="application/vnd.openxmlformats-officedocument.themeOverride+xml"/>
  <Override PartName="/ppt/notesSlides/notesSlide6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51" r:id="rId2"/>
    <p:sldMasterId id="2147483862" r:id="rId3"/>
    <p:sldMasterId id="2147483868" r:id="rId4"/>
    <p:sldMasterId id="2147483669" r:id="rId5"/>
    <p:sldMasterId id="2147483860" r:id="rId6"/>
    <p:sldMasterId id="2147483933" r:id="rId7"/>
    <p:sldMasterId id="2147483946" r:id="rId8"/>
    <p:sldMasterId id="2147483954" r:id="rId9"/>
    <p:sldMasterId id="2147483957" r:id="rId10"/>
    <p:sldMasterId id="2147483972" r:id="rId11"/>
    <p:sldMasterId id="2147483986" r:id="rId12"/>
    <p:sldMasterId id="2147484142" r:id="rId13"/>
    <p:sldMasterId id="2147484146" r:id="rId14"/>
    <p:sldMasterId id="2147484154" r:id="rId15"/>
    <p:sldMasterId id="2147484165" r:id="rId16"/>
    <p:sldMasterId id="2147484173" r:id="rId17"/>
    <p:sldMasterId id="2147484182" r:id="rId18"/>
    <p:sldMasterId id="2147484193" r:id="rId19"/>
    <p:sldMasterId id="2147484196" r:id="rId20"/>
    <p:sldMasterId id="2147484204" r:id="rId21"/>
    <p:sldMasterId id="2147484211" r:id="rId22"/>
    <p:sldMasterId id="2147484219" r:id="rId23"/>
    <p:sldMasterId id="2147484227" r:id="rId24"/>
    <p:sldMasterId id="2147484235" r:id="rId25"/>
    <p:sldMasterId id="2147484242" r:id="rId26"/>
    <p:sldMasterId id="2147484249" r:id="rId27"/>
    <p:sldMasterId id="2147484257" r:id="rId28"/>
    <p:sldMasterId id="2147484260" r:id="rId29"/>
    <p:sldMasterId id="2147484269" r:id="rId30"/>
    <p:sldMasterId id="2147484278" r:id="rId31"/>
    <p:sldMasterId id="2147484285" r:id="rId32"/>
    <p:sldMasterId id="2147484293" r:id="rId33"/>
  </p:sldMasterIdLst>
  <p:notesMasterIdLst>
    <p:notesMasterId r:id="rId166"/>
  </p:notesMasterIdLst>
  <p:handoutMasterIdLst>
    <p:handoutMasterId r:id="rId167"/>
  </p:handoutMasterIdLst>
  <p:sldIdLst>
    <p:sldId id="316" r:id="rId34"/>
    <p:sldId id="258" r:id="rId35"/>
    <p:sldId id="607" r:id="rId36"/>
    <p:sldId id="678" r:id="rId37"/>
    <p:sldId id="679" r:id="rId38"/>
    <p:sldId id="680" r:id="rId39"/>
    <p:sldId id="681" r:id="rId40"/>
    <p:sldId id="682" r:id="rId41"/>
    <p:sldId id="683" r:id="rId42"/>
    <p:sldId id="685" r:id="rId43"/>
    <p:sldId id="687" r:id="rId44"/>
    <p:sldId id="688" r:id="rId45"/>
    <p:sldId id="690" r:id="rId46"/>
    <p:sldId id="691" r:id="rId47"/>
    <p:sldId id="692" r:id="rId48"/>
    <p:sldId id="693" r:id="rId49"/>
    <p:sldId id="676" r:id="rId50"/>
    <p:sldId id="677" r:id="rId51"/>
    <p:sldId id="700" r:id="rId52"/>
    <p:sldId id="710" r:id="rId53"/>
    <p:sldId id="670" r:id="rId54"/>
    <p:sldId id="671" r:id="rId55"/>
    <p:sldId id="713" r:id="rId56"/>
    <p:sldId id="715" r:id="rId57"/>
    <p:sldId id="711" r:id="rId58"/>
    <p:sldId id="672" r:id="rId59"/>
    <p:sldId id="716" r:id="rId60"/>
    <p:sldId id="717" r:id="rId61"/>
    <p:sldId id="718" r:id="rId62"/>
    <p:sldId id="673" r:id="rId63"/>
    <p:sldId id="714" r:id="rId64"/>
    <p:sldId id="720" r:id="rId65"/>
    <p:sldId id="719" r:id="rId66"/>
    <p:sldId id="674" r:id="rId67"/>
    <p:sldId id="712" r:id="rId68"/>
    <p:sldId id="448" r:id="rId69"/>
    <p:sldId id="606" r:id="rId70"/>
    <p:sldId id="609" r:id="rId71"/>
    <p:sldId id="623" r:id="rId72"/>
    <p:sldId id="658" r:id="rId73"/>
    <p:sldId id="659" r:id="rId74"/>
    <p:sldId id="610" r:id="rId75"/>
    <p:sldId id="626" r:id="rId76"/>
    <p:sldId id="702" r:id="rId77"/>
    <p:sldId id="701" r:id="rId78"/>
    <p:sldId id="703" r:id="rId79"/>
    <p:sldId id="704" r:id="rId80"/>
    <p:sldId id="708" r:id="rId81"/>
    <p:sldId id="611" r:id="rId82"/>
    <p:sldId id="694" r:id="rId83"/>
    <p:sldId id="625" r:id="rId84"/>
    <p:sldId id="667" r:id="rId85"/>
    <p:sldId id="709" r:id="rId86"/>
    <p:sldId id="668" r:id="rId87"/>
    <p:sldId id="695" r:id="rId88"/>
    <p:sldId id="705" r:id="rId89"/>
    <p:sldId id="612" r:id="rId90"/>
    <p:sldId id="654" r:id="rId91"/>
    <p:sldId id="657" r:id="rId92"/>
    <p:sldId id="656" r:id="rId93"/>
    <p:sldId id="655" r:id="rId94"/>
    <p:sldId id="653" r:id="rId95"/>
    <p:sldId id="613" r:id="rId96"/>
    <p:sldId id="732" r:id="rId97"/>
    <p:sldId id="733" r:id="rId98"/>
    <p:sldId id="734" r:id="rId99"/>
    <p:sldId id="621" r:id="rId100"/>
    <p:sldId id="622" r:id="rId101"/>
    <p:sldId id="660" r:id="rId102"/>
    <p:sldId id="662" r:id="rId103"/>
    <p:sldId id="663" r:id="rId104"/>
    <p:sldId id="707" r:id="rId105"/>
    <p:sldId id="665" r:id="rId106"/>
    <p:sldId id="666" r:id="rId107"/>
    <p:sldId id="706" r:id="rId108"/>
    <p:sldId id="721" r:id="rId109"/>
    <p:sldId id="722" r:id="rId110"/>
    <p:sldId id="725" r:id="rId111"/>
    <p:sldId id="726" r:id="rId112"/>
    <p:sldId id="727" r:id="rId113"/>
    <p:sldId id="723" r:id="rId114"/>
    <p:sldId id="724" r:id="rId115"/>
    <p:sldId id="629" r:id="rId116"/>
    <p:sldId id="630" r:id="rId117"/>
    <p:sldId id="649" r:id="rId118"/>
    <p:sldId id="650" r:id="rId119"/>
    <p:sldId id="631" r:id="rId120"/>
    <p:sldId id="632" r:id="rId121"/>
    <p:sldId id="651" r:id="rId122"/>
    <p:sldId id="633" r:id="rId123"/>
    <p:sldId id="634" r:id="rId124"/>
    <p:sldId id="635" r:id="rId125"/>
    <p:sldId id="643" r:id="rId126"/>
    <p:sldId id="644" r:id="rId127"/>
    <p:sldId id="646" r:id="rId128"/>
    <p:sldId id="647" r:id="rId129"/>
    <p:sldId id="648" r:id="rId130"/>
    <p:sldId id="497" r:id="rId131"/>
    <p:sldId id="637" r:id="rId132"/>
    <p:sldId id="640" r:id="rId133"/>
    <p:sldId id="696" r:id="rId134"/>
    <p:sldId id="697" r:id="rId135"/>
    <p:sldId id="698" r:id="rId136"/>
    <p:sldId id="699" r:id="rId137"/>
    <p:sldId id="638" r:id="rId138"/>
    <p:sldId id="735" r:id="rId139"/>
    <p:sldId id="736" r:id="rId140"/>
    <p:sldId id="737" r:id="rId141"/>
    <p:sldId id="738" r:id="rId142"/>
    <p:sldId id="757" r:id="rId143"/>
    <p:sldId id="740" r:id="rId144"/>
    <p:sldId id="758" r:id="rId145"/>
    <p:sldId id="742" r:id="rId146"/>
    <p:sldId id="743" r:id="rId147"/>
    <p:sldId id="744" r:id="rId148"/>
    <p:sldId id="745" r:id="rId149"/>
    <p:sldId id="746" r:id="rId150"/>
    <p:sldId id="747" r:id="rId151"/>
    <p:sldId id="748" r:id="rId152"/>
    <p:sldId id="749" r:id="rId153"/>
    <p:sldId id="750" r:id="rId154"/>
    <p:sldId id="751" r:id="rId155"/>
    <p:sldId id="752" r:id="rId156"/>
    <p:sldId id="753" r:id="rId157"/>
    <p:sldId id="754" r:id="rId158"/>
    <p:sldId id="755" r:id="rId159"/>
    <p:sldId id="759" r:id="rId160"/>
    <p:sldId id="639" r:id="rId161"/>
    <p:sldId id="642" r:id="rId162"/>
    <p:sldId id="459" r:id="rId163"/>
    <p:sldId id="645" r:id="rId164"/>
    <p:sldId id="458" r:id="rId165"/>
  </p:sldIdLst>
  <p:sldSz cx="9144000" cy="6858000" type="screen4x3"/>
  <p:notesSz cx="6797675" cy="9926638"/>
  <p:defaultTextStyle>
    <a:defPPr>
      <a:defRPr lang="en-US"/>
    </a:defPPr>
    <a:lvl1pPr algn="l" rtl="0" fontAlgn="base">
      <a:spcBef>
        <a:spcPct val="0"/>
      </a:spcBef>
      <a:spcAft>
        <a:spcPct val="0"/>
      </a:spcAft>
      <a:defRPr sz="3600" kern="1200">
        <a:solidFill>
          <a:schemeClr val="tx1"/>
        </a:solidFill>
        <a:latin typeface="Calibri" pitchFamily="34" charset="0"/>
        <a:ea typeface="ヒラギノ角ゴ ProN W3"/>
        <a:cs typeface="ヒラギノ角ゴ ProN W3"/>
        <a:sym typeface="45 Helvetica Light"/>
      </a:defRPr>
    </a:lvl1pPr>
    <a:lvl2pPr marL="457200" algn="l" rtl="0" fontAlgn="base">
      <a:spcBef>
        <a:spcPct val="0"/>
      </a:spcBef>
      <a:spcAft>
        <a:spcPct val="0"/>
      </a:spcAft>
      <a:defRPr sz="3600" kern="1200">
        <a:solidFill>
          <a:schemeClr val="tx1"/>
        </a:solidFill>
        <a:latin typeface="Calibri" pitchFamily="34" charset="0"/>
        <a:ea typeface="ヒラギノ角ゴ ProN W3"/>
        <a:cs typeface="ヒラギノ角ゴ ProN W3"/>
        <a:sym typeface="45 Helvetica Light"/>
      </a:defRPr>
    </a:lvl2pPr>
    <a:lvl3pPr marL="914400" algn="l" rtl="0" fontAlgn="base">
      <a:spcBef>
        <a:spcPct val="0"/>
      </a:spcBef>
      <a:spcAft>
        <a:spcPct val="0"/>
      </a:spcAft>
      <a:defRPr sz="3600" kern="1200">
        <a:solidFill>
          <a:schemeClr val="tx1"/>
        </a:solidFill>
        <a:latin typeface="Calibri" pitchFamily="34" charset="0"/>
        <a:ea typeface="ヒラギノ角ゴ ProN W3"/>
        <a:cs typeface="ヒラギノ角ゴ ProN W3"/>
        <a:sym typeface="45 Helvetica Light"/>
      </a:defRPr>
    </a:lvl3pPr>
    <a:lvl4pPr marL="1371600" algn="l" rtl="0" fontAlgn="base">
      <a:spcBef>
        <a:spcPct val="0"/>
      </a:spcBef>
      <a:spcAft>
        <a:spcPct val="0"/>
      </a:spcAft>
      <a:defRPr sz="3600" kern="1200">
        <a:solidFill>
          <a:schemeClr val="tx1"/>
        </a:solidFill>
        <a:latin typeface="Calibri" pitchFamily="34" charset="0"/>
        <a:ea typeface="ヒラギノ角ゴ ProN W3"/>
        <a:cs typeface="ヒラギノ角ゴ ProN W3"/>
        <a:sym typeface="45 Helvetica Light"/>
      </a:defRPr>
    </a:lvl4pPr>
    <a:lvl5pPr marL="1828800" algn="l" rtl="0" fontAlgn="base">
      <a:spcBef>
        <a:spcPct val="0"/>
      </a:spcBef>
      <a:spcAft>
        <a:spcPct val="0"/>
      </a:spcAft>
      <a:defRPr sz="3600" kern="1200">
        <a:solidFill>
          <a:schemeClr val="tx1"/>
        </a:solidFill>
        <a:latin typeface="Calibri" pitchFamily="34" charset="0"/>
        <a:ea typeface="ヒラギノ角ゴ ProN W3"/>
        <a:cs typeface="ヒラギノ角ゴ ProN W3"/>
        <a:sym typeface="45 Helvetica Light"/>
      </a:defRPr>
    </a:lvl5pPr>
    <a:lvl6pPr marL="2286000" algn="l" defTabSz="914400" rtl="0" eaLnBrk="1" latinLnBrk="0" hangingPunct="1">
      <a:defRPr sz="3600" kern="1200">
        <a:solidFill>
          <a:schemeClr val="tx1"/>
        </a:solidFill>
        <a:latin typeface="Calibri" pitchFamily="34" charset="0"/>
        <a:ea typeface="ヒラギノ角ゴ ProN W3"/>
        <a:cs typeface="ヒラギノ角ゴ ProN W3"/>
        <a:sym typeface="45 Helvetica Light"/>
      </a:defRPr>
    </a:lvl6pPr>
    <a:lvl7pPr marL="2743200" algn="l" defTabSz="914400" rtl="0" eaLnBrk="1" latinLnBrk="0" hangingPunct="1">
      <a:defRPr sz="3600" kern="1200">
        <a:solidFill>
          <a:schemeClr val="tx1"/>
        </a:solidFill>
        <a:latin typeface="Calibri" pitchFamily="34" charset="0"/>
        <a:ea typeface="ヒラギノ角ゴ ProN W3"/>
        <a:cs typeface="ヒラギノ角ゴ ProN W3"/>
        <a:sym typeface="45 Helvetica Light"/>
      </a:defRPr>
    </a:lvl7pPr>
    <a:lvl8pPr marL="3200400" algn="l" defTabSz="914400" rtl="0" eaLnBrk="1" latinLnBrk="0" hangingPunct="1">
      <a:defRPr sz="3600" kern="1200">
        <a:solidFill>
          <a:schemeClr val="tx1"/>
        </a:solidFill>
        <a:latin typeface="Calibri" pitchFamily="34" charset="0"/>
        <a:ea typeface="ヒラギノ角ゴ ProN W3"/>
        <a:cs typeface="ヒラギノ角ゴ ProN W3"/>
        <a:sym typeface="45 Helvetica Light"/>
      </a:defRPr>
    </a:lvl8pPr>
    <a:lvl9pPr marL="3657600" algn="l" defTabSz="914400" rtl="0" eaLnBrk="1" latinLnBrk="0" hangingPunct="1">
      <a:defRPr sz="3600" kern="1200">
        <a:solidFill>
          <a:schemeClr val="tx1"/>
        </a:solidFill>
        <a:latin typeface="Calibri" pitchFamily="34" charset="0"/>
        <a:ea typeface="ヒラギノ角ゴ ProN W3"/>
        <a:cs typeface="ヒラギノ角ゴ ProN W3"/>
        <a:sym typeface="45 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6396"/>
    <a:srgbClr val="9E4316"/>
    <a:srgbClr val="464646"/>
    <a:srgbClr val="F9F9F9"/>
    <a:srgbClr val="483838"/>
    <a:srgbClr val="C0C0C0"/>
    <a:srgbClr val="5A5A5A"/>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42" autoAdjust="0"/>
    <p:restoredTop sz="74970" autoAdjust="0"/>
  </p:normalViewPr>
  <p:slideViewPr>
    <p:cSldViewPr showGuides="1">
      <p:cViewPr varScale="1">
        <p:scale>
          <a:sx n="66" d="100"/>
          <a:sy n="66" d="100"/>
        </p:scale>
        <p:origin x="-1958" y="-72"/>
      </p:cViewPr>
      <p:guideLst>
        <p:guide orient="horz" pos="2160"/>
        <p:guide orient="horz" pos="3884"/>
        <p:guide pos="2880"/>
        <p:guide pos="5375"/>
        <p:guide pos="385"/>
      </p:guideLst>
    </p:cSldViewPr>
  </p:slideViewPr>
  <p:outlineViewPr>
    <p:cViewPr>
      <p:scale>
        <a:sx n="33" d="100"/>
        <a:sy n="33" d="100"/>
      </p:scale>
      <p:origin x="0" y="8448"/>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101" d="100"/>
          <a:sy n="101" d="100"/>
        </p:scale>
        <p:origin x="-3492" y="-108"/>
      </p:cViewPr>
      <p:guideLst>
        <p:guide orient="horz" pos="3127"/>
        <p:guide pos="2142"/>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Master" Target="slideMasters/slideMaster26.xml"/><Relationship Id="rId117" Type="http://schemas.openxmlformats.org/officeDocument/2006/relationships/slide" Target="slides/slide84.xml"/><Relationship Id="rId21" Type="http://schemas.openxmlformats.org/officeDocument/2006/relationships/slideMaster" Target="slideMasters/slideMaster21.xml"/><Relationship Id="rId42" Type="http://schemas.openxmlformats.org/officeDocument/2006/relationships/slide" Target="slides/slide9.xml"/><Relationship Id="rId47" Type="http://schemas.openxmlformats.org/officeDocument/2006/relationships/slide" Target="slides/slide14.xml"/><Relationship Id="rId63" Type="http://schemas.openxmlformats.org/officeDocument/2006/relationships/slide" Target="slides/slide30.xml"/><Relationship Id="rId68" Type="http://schemas.openxmlformats.org/officeDocument/2006/relationships/slide" Target="slides/slide35.xml"/><Relationship Id="rId84" Type="http://schemas.openxmlformats.org/officeDocument/2006/relationships/slide" Target="slides/slide51.xml"/><Relationship Id="rId89" Type="http://schemas.openxmlformats.org/officeDocument/2006/relationships/slide" Target="slides/slide56.xml"/><Relationship Id="rId112" Type="http://schemas.openxmlformats.org/officeDocument/2006/relationships/slide" Target="slides/slide79.xml"/><Relationship Id="rId133" Type="http://schemas.openxmlformats.org/officeDocument/2006/relationships/slide" Target="slides/slide100.xml"/><Relationship Id="rId138" Type="http://schemas.openxmlformats.org/officeDocument/2006/relationships/slide" Target="slides/slide105.xml"/><Relationship Id="rId154" Type="http://schemas.openxmlformats.org/officeDocument/2006/relationships/slide" Target="slides/slide121.xml"/><Relationship Id="rId159" Type="http://schemas.openxmlformats.org/officeDocument/2006/relationships/slide" Target="slides/slide126.xml"/><Relationship Id="rId170" Type="http://schemas.openxmlformats.org/officeDocument/2006/relationships/theme" Target="theme/theme1.xml"/><Relationship Id="rId16" Type="http://schemas.openxmlformats.org/officeDocument/2006/relationships/slideMaster" Target="slideMasters/slideMaster16.xml"/><Relationship Id="rId107" Type="http://schemas.openxmlformats.org/officeDocument/2006/relationships/slide" Target="slides/slide74.xml"/><Relationship Id="rId11" Type="http://schemas.openxmlformats.org/officeDocument/2006/relationships/slideMaster" Target="slideMasters/slideMaster11.xml"/><Relationship Id="rId32" Type="http://schemas.openxmlformats.org/officeDocument/2006/relationships/slideMaster" Target="slideMasters/slideMaster32.xml"/><Relationship Id="rId37" Type="http://schemas.openxmlformats.org/officeDocument/2006/relationships/slide" Target="slides/slide4.xml"/><Relationship Id="rId53" Type="http://schemas.openxmlformats.org/officeDocument/2006/relationships/slide" Target="slides/slide20.xml"/><Relationship Id="rId58" Type="http://schemas.openxmlformats.org/officeDocument/2006/relationships/slide" Target="slides/slide25.xml"/><Relationship Id="rId74" Type="http://schemas.openxmlformats.org/officeDocument/2006/relationships/slide" Target="slides/slide41.xml"/><Relationship Id="rId79" Type="http://schemas.openxmlformats.org/officeDocument/2006/relationships/slide" Target="slides/slide46.xml"/><Relationship Id="rId102" Type="http://schemas.openxmlformats.org/officeDocument/2006/relationships/slide" Target="slides/slide69.xml"/><Relationship Id="rId123" Type="http://schemas.openxmlformats.org/officeDocument/2006/relationships/slide" Target="slides/slide90.xml"/><Relationship Id="rId128" Type="http://schemas.openxmlformats.org/officeDocument/2006/relationships/slide" Target="slides/slide95.xml"/><Relationship Id="rId144" Type="http://schemas.openxmlformats.org/officeDocument/2006/relationships/slide" Target="slides/slide111.xml"/><Relationship Id="rId149" Type="http://schemas.openxmlformats.org/officeDocument/2006/relationships/slide" Target="slides/slide116.xml"/><Relationship Id="rId5" Type="http://schemas.openxmlformats.org/officeDocument/2006/relationships/slideMaster" Target="slideMasters/slideMaster5.xml"/><Relationship Id="rId90" Type="http://schemas.openxmlformats.org/officeDocument/2006/relationships/slide" Target="slides/slide57.xml"/><Relationship Id="rId95" Type="http://schemas.openxmlformats.org/officeDocument/2006/relationships/slide" Target="slides/slide62.xml"/><Relationship Id="rId160" Type="http://schemas.openxmlformats.org/officeDocument/2006/relationships/slide" Target="slides/slide127.xml"/><Relationship Id="rId165" Type="http://schemas.openxmlformats.org/officeDocument/2006/relationships/slide" Target="slides/slide132.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43" Type="http://schemas.openxmlformats.org/officeDocument/2006/relationships/slide" Target="slides/slide10.xml"/><Relationship Id="rId48" Type="http://schemas.openxmlformats.org/officeDocument/2006/relationships/slide" Target="slides/slide15.xml"/><Relationship Id="rId64" Type="http://schemas.openxmlformats.org/officeDocument/2006/relationships/slide" Target="slides/slide31.xml"/><Relationship Id="rId69" Type="http://schemas.openxmlformats.org/officeDocument/2006/relationships/slide" Target="slides/slide36.xml"/><Relationship Id="rId113" Type="http://schemas.openxmlformats.org/officeDocument/2006/relationships/slide" Target="slides/slide80.xml"/><Relationship Id="rId118" Type="http://schemas.openxmlformats.org/officeDocument/2006/relationships/slide" Target="slides/slide85.xml"/><Relationship Id="rId134" Type="http://schemas.openxmlformats.org/officeDocument/2006/relationships/slide" Target="slides/slide101.xml"/><Relationship Id="rId139" Type="http://schemas.openxmlformats.org/officeDocument/2006/relationships/slide" Target="slides/slide106.xml"/><Relationship Id="rId80" Type="http://schemas.openxmlformats.org/officeDocument/2006/relationships/slide" Target="slides/slide47.xml"/><Relationship Id="rId85" Type="http://schemas.openxmlformats.org/officeDocument/2006/relationships/slide" Target="slides/slide52.xml"/><Relationship Id="rId150" Type="http://schemas.openxmlformats.org/officeDocument/2006/relationships/slide" Target="slides/slide117.xml"/><Relationship Id="rId155" Type="http://schemas.openxmlformats.org/officeDocument/2006/relationships/slide" Target="slides/slide122.xml"/><Relationship Id="rId171" Type="http://schemas.openxmlformats.org/officeDocument/2006/relationships/tableStyles" Target="tableStyles.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33" Type="http://schemas.openxmlformats.org/officeDocument/2006/relationships/slideMaster" Target="slideMasters/slideMaster33.xml"/><Relationship Id="rId38" Type="http://schemas.openxmlformats.org/officeDocument/2006/relationships/slide" Target="slides/slide5.xml"/><Relationship Id="rId59" Type="http://schemas.openxmlformats.org/officeDocument/2006/relationships/slide" Target="slides/slide26.xml"/><Relationship Id="rId103" Type="http://schemas.openxmlformats.org/officeDocument/2006/relationships/slide" Target="slides/slide70.xml"/><Relationship Id="rId108" Type="http://schemas.openxmlformats.org/officeDocument/2006/relationships/slide" Target="slides/slide75.xml"/><Relationship Id="rId124" Type="http://schemas.openxmlformats.org/officeDocument/2006/relationships/slide" Target="slides/slide91.xml"/><Relationship Id="rId129" Type="http://schemas.openxmlformats.org/officeDocument/2006/relationships/slide" Target="slides/slide96.xml"/><Relationship Id="rId54" Type="http://schemas.openxmlformats.org/officeDocument/2006/relationships/slide" Target="slides/slide21.xml"/><Relationship Id="rId70" Type="http://schemas.openxmlformats.org/officeDocument/2006/relationships/slide" Target="slides/slide37.xml"/><Relationship Id="rId75" Type="http://schemas.openxmlformats.org/officeDocument/2006/relationships/slide" Target="slides/slide42.xml"/><Relationship Id="rId91" Type="http://schemas.openxmlformats.org/officeDocument/2006/relationships/slide" Target="slides/slide58.xml"/><Relationship Id="rId96" Type="http://schemas.openxmlformats.org/officeDocument/2006/relationships/slide" Target="slides/slide63.xml"/><Relationship Id="rId140" Type="http://schemas.openxmlformats.org/officeDocument/2006/relationships/slide" Target="slides/slide107.xml"/><Relationship Id="rId145" Type="http://schemas.openxmlformats.org/officeDocument/2006/relationships/slide" Target="slides/slide112.xml"/><Relationship Id="rId161" Type="http://schemas.openxmlformats.org/officeDocument/2006/relationships/slide" Target="slides/slide128.xml"/><Relationship Id="rId16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36" Type="http://schemas.openxmlformats.org/officeDocument/2006/relationships/slide" Target="slides/slide3.xml"/><Relationship Id="rId49" Type="http://schemas.openxmlformats.org/officeDocument/2006/relationships/slide" Target="slides/slide16.xml"/><Relationship Id="rId57" Type="http://schemas.openxmlformats.org/officeDocument/2006/relationships/slide" Target="slides/slide24.xml"/><Relationship Id="rId106" Type="http://schemas.openxmlformats.org/officeDocument/2006/relationships/slide" Target="slides/slide73.xml"/><Relationship Id="rId114" Type="http://schemas.openxmlformats.org/officeDocument/2006/relationships/slide" Target="slides/slide81.xml"/><Relationship Id="rId119" Type="http://schemas.openxmlformats.org/officeDocument/2006/relationships/slide" Target="slides/slide86.xml"/><Relationship Id="rId127" Type="http://schemas.openxmlformats.org/officeDocument/2006/relationships/slide" Target="slides/slide94.xml"/><Relationship Id="rId10" Type="http://schemas.openxmlformats.org/officeDocument/2006/relationships/slideMaster" Target="slideMasters/slideMaster10.xml"/><Relationship Id="rId31" Type="http://schemas.openxmlformats.org/officeDocument/2006/relationships/slideMaster" Target="slideMasters/slideMaster31.xml"/><Relationship Id="rId44" Type="http://schemas.openxmlformats.org/officeDocument/2006/relationships/slide" Target="slides/slide11.xml"/><Relationship Id="rId52" Type="http://schemas.openxmlformats.org/officeDocument/2006/relationships/slide" Target="slides/slide19.xml"/><Relationship Id="rId60" Type="http://schemas.openxmlformats.org/officeDocument/2006/relationships/slide" Target="slides/slide27.xml"/><Relationship Id="rId65" Type="http://schemas.openxmlformats.org/officeDocument/2006/relationships/slide" Target="slides/slide32.xml"/><Relationship Id="rId73" Type="http://schemas.openxmlformats.org/officeDocument/2006/relationships/slide" Target="slides/slide40.xml"/><Relationship Id="rId78" Type="http://schemas.openxmlformats.org/officeDocument/2006/relationships/slide" Target="slides/slide45.xml"/><Relationship Id="rId81" Type="http://schemas.openxmlformats.org/officeDocument/2006/relationships/slide" Target="slides/slide48.xml"/><Relationship Id="rId86" Type="http://schemas.openxmlformats.org/officeDocument/2006/relationships/slide" Target="slides/slide53.xml"/><Relationship Id="rId94" Type="http://schemas.openxmlformats.org/officeDocument/2006/relationships/slide" Target="slides/slide61.xml"/><Relationship Id="rId99" Type="http://schemas.openxmlformats.org/officeDocument/2006/relationships/slide" Target="slides/slide66.xml"/><Relationship Id="rId101" Type="http://schemas.openxmlformats.org/officeDocument/2006/relationships/slide" Target="slides/slide68.xml"/><Relationship Id="rId122" Type="http://schemas.openxmlformats.org/officeDocument/2006/relationships/slide" Target="slides/slide89.xml"/><Relationship Id="rId130" Type="http://schemas.openxmlformats.org/officeDocument/2006/relationships/slide" Target="slides/slide97.xml"/><Relationship Id="rId135" Type="http://schemas.openxmlformats.org/officeDocument/2006/relationships/slide" Target="slides/slide102.xml"/><Relationship Id="rId143" Type="http://schemas.openxmlformats.org/officeDocument/2006/relationships/slide" Target="slides/slide110.xml"/><Relationship Id="rId148" Type="http://schemas.openxmlformats.org/officeDocument/2006/relationships/slide" Target="slides/slide115.xml"/><Relationship Id="rId151" Type="http://schemas.openxmlformats.org/officeDocument/2006/relationships/slide" Target="slides/slide118.xml"/><Relationship Id="rId156" Type="http://schemas.openxmlformats.org/officeDocument/2006/relationships/slide" Target="slides/slide123.xml"/><Relationship Id="rId164" Type="http://schemas.openxmlformats.org/officeDocument/2006/relationships/slide" Target="slides/slide131.xml"/><Relationship Id="rId169"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 Target="slides/slide6.xml"/><Relationship Id="rId109" Type="http://schemas.openxmlformats.org/officeDocument/2006/relationships/slide" Target="slides/slide76.xml"/><Relationship Id="rId34" Type="http://schemas.openxmlformats.org/officeDocument/2006/relationships/slide" Target="slides/slide1.xml"/><Relationship Id="rId50" Type="http://schemas.openxmlformats.org/officeDocument/2006/relationships/slide" Target="slides/slide17.xml"/><Relationship Id="rId55" Type="http://schemas.openxmlformats.org/officeDocument/2006/relationships/slide" Target="slides/slide22.xml"/><Relationship Id="rId76" Type="http://schemas.openxmlformats.org/officeDocument/2006/relationships/slide" Target="slides/slide43.xml"/><Relationship Id="rId97" Type="http://schemas.openxmlformats.org/officeDocument/2006/relationships/slide" Target="slides/slide64.xml"/><Relationship Id="rId104" Type="http://schemas.openxmlformats.org/officeDocument/2006/relationships/slide" Target="slides/slide71.xml"/><Relationship Id="rId120" Type="http://schemas.openxmlformats.org/officeDocument/2006/relationships/slide" Target="slides/slide87.xml"/><Relationship Id="rId125" Type="http://schemas.openxmlformats.org/officeDocument/2006/relationships/slide" Target="slides/slide92.xml"/><Relationship Id="rId141" Type="http://schemas.openxmlformats.org/officeDocument/2006/relationships/slide" Target="slides/slide108.xml"/><Relationship Id="rId146" Type="http://schemas.openxmlformats.org/officeDocument/2006/relationships/slide" Target="slides/slide113.xml"/><Relationship Id="rId167" Type="http://schemas.openxmlformats.org/officeDocument/2006/relationships/handoutMaster" Target="handoutMasters/handoutMaster1.xml"/><Relationship Id="rId7" Type="http://schemas.openxmlformats.org/officeDocument/2006/relationships/slideMaster" Target="slideMasters/slideMaster7.xml"/><Relationship Id="rId71" Type="http://schemas.openxmlformats.org/officeDocument/2006/relationships/slide" Target="slides/slide38.xml"/><Relationship Id="rId92" Type="http://schemas.openxmlformats.org/officeDocument/2006/relationships/slide" Target="slides/slide59.xml"/><Relationship Id="rId162" Type="http://schemas.openxmlformats.org/officeDocument/2006/relationships/slide" Target="slides/slide129.xml"/><Relationship Id="rId2" Type="http://schemas.openxmlformats.org/officeDocument/2006/relationships/slideMaster" Target="slideMasters/slideMaster2.xml"/><Relationship Id="rId29" Type="http://schemas.openxmlformats.org/officeDocument/2006/relationships/slideMaster" Target="slideMasters/slideMaster29.xml"/><Relationship Id="rId24" Type="http://schemas.openxmlformats.org/officeDocument/2006/relationships/slideMaster" Target="slideMasters/slideMaster24.xml"/><Relationship Id="rId40" Type="http://schemas.openxmlformats.org/officeDocument/2006/relationships/slide" Target="slides/slide7.xml"/><Relationship Id="rId45" Type="http://schemas.openxmlformats.org/officeDocument/2006/relationships/slide" Target="slides/slide12.xml"/><Relationship Id="rId66" Type="http://schemas.openxmlformats.org/officeDocument/2006/relationships/slide" Target="slides/slide33.xml"/><Relationship Id="rId87" Type="http://schemas.openxmlformats.org/officeDocument/2006/relationships/slide" Target="slides/slide54.xml"/><Relationship Id="rId110" Type="http://schemas.openxmlformats.org/officeDocument/2006/relationships/slide" Target="slides/slide77.xml"/><Relationship Id="rId115" Type="http://schemas.openxmlformats.org/officeDocument/2006/relationships/slide" Target="slides/slide82.xml"/><Relationship Id="rId131" Type="http://schemas.openxmlformats.org/officeDocument/2006/relationships/slide" Target="slides/slide98.xml"/><Relationship Id="rId136" Type="http://schemas.openxmlformats.org/officeDocument/2006/relationships/slide" Target="slides/slide103.xml"/><Relationship Id="rId157" Type="http://schemas.openxmlformats.org/officeDocument/2006/relationships/slide" Target="slides/slide124.xml"/><Relationship Id="rId61" Type="http://schemas.openxmlformats.org/officeDocument/2006/relationships/slide" Target="slides/slide28.xml"/><Relationship Id="rId82" Type="http://schemas.openxmlformats.org/officeDocument/2006/relationships/slide" Target="slides/slide49.xml"/><Relationship Id="rId152" Type="http://schemas.openxmlformats.org/officeDocument/2006/relationships/slide" Target="slides/slide119.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30" Type="http://schemas.openxmlformats.org/officeDocument/2006/relationships/slideMaster" Target="slideMasters/slideMaster30.xml"/><Relationship Id="rId35" Type="http://schemas.openxmlformats.org/officeDocument/2006/relationships/slide" Target="slides/slide2.xml"/><Relationship Id="rId56" Type="http://schemas.openxmlformats.org/officeDocument/2006/relationships/slide" Target="slides/slide23.xml"/><Relationship Id="rId77" Type="http://schemas.openxmlformats.org/officeDocument/2006/relationships/slide" Target="slides/slide44.xml"/><Relationship Id="rId100" Type="http://schemas.openxmlformats.org/officeDocument/2006/relationships/slide" Target="slides/slide67.xml"/><Relationship Id="rId105" Type="http://schemas.openxmlformats.org/officeDocument/2006/relationships/slide" Target="slides/slide72.xml"/><Relationship Id="rId126" Type="http://schemas.openxmlformats.org/officeDocument/2006/relationships/slide" Target="slides/slide93.xml"/><Relationship Id="rId147" Type="http://schemas.openxmlformats.org/officeDocument/2006/relationships/slide" Target="slides/slide114.xml"/><Relationship Id="rId168" Type="http://schemas.openxmlformats.org/officeDocument/2006/relationships/presProps" Target="presProps.xml"/><Relationship Id="rId8" Type="http://schemas.openxmlformats.org/officeDocument/2006/relationships/slideMaster" Target="slideMasters/slideMaster8.xml"/><Relationship Id="rId51" Type="http://schemas.openxmlformats.org/officeDocument/2006/relationships/slide" Target="slides/slide18.xml"/><Relationship Id="rId72" Type="http://schemas.openxmlformats.org/officeDocument/2006/relationships/slide" Target="slides/slide39.xml"/><Relationship Id="rId93" Type="http://schemas.openxmlformats.org/officeDocument/2006/relationships/slide" Target="slides/slide60.xml"/><Relationship Id="rId98" Type="http://schemas.openxmlformats.org/officeDocument/2006/relationships/slide" Target="slides/slide65.xml"/><Relationship Id="rId121" Type="http://schemas.openxmlformats.org/officeDocument/2006/relationships/slide" Target="slides/slide88.xml"/><Relationship Id="rId142" Type="http://schemas.openxmlformats.org/officeDocument/2006/relationships/slide" Target="slides/slide109.xml"/><Relationship Id="rId163" Type="http://schemas.openxmlformats.org/officeDocument/2006/relationships/slide" Target="slides/slide130.xml"/><Relationship Id="rId3" Type="http://schemas.openxmlformats.org/officeDocument/2006/relationships/slideMaster" Target="slideMasters/slideMaster3.xml"/><Relationship Id="rId25" Type="http://schemas.openxmlformats.org/officeDocument/2006/relationships/slideMaster" Target="slideMasters/slideMaster25.xml"/><Relationship Id="rId46" Type="http://schemas.openxmlformats.org/officeDocument/2006/relationships/slide" Target="slides/slide13.xml"/><Relationship Id="rId67" Type="http://schemas.openxmlformats.org/officeDocument/2006/relationships/slide" Target="slides/slide34.xml"/><Relationship Id="rId116" Type="http://schemas.openxmlformats.org/officeDocument/2006/relationships/slide" Target="slides/slide83.xml"/><Relationship Id="rId137" Type="http://schemas.openxmlformats.org/officeDocument/2006/relationships/slide" Target="slides/slide104.xml"/><Relationship Id="rId158" Type="http://schemas.openxmlformats.org/officeDocument/2006/relationships/slide" Target="slides/slide125.xml"/><Relationship Id="rId20" Type="http://schemas.openxmlformats.org/officeDocument/2006/relationships/slideMaster" Target="slideMasters/slideMaster20.xml"/><Relationship Id="rId41" Type="http://schemas.openxmlformats.org/officeDocument/2006/relationships/slide" Target="slides/slide8.xml"/><Relationship Id="rId62" Type="http://schemas.openxmlformats.org/officeDocument/2006/relationships/slide" Target="slides/slide29.xml"/><Relationship Id="rId83" Type="http://schemas.openxmlformats.org/officeDocument/2006/relationships/slide" Target="slides/slide50.xml"/><Relationship Id="rId88" Type="http://schemas.openxmlformats.org/officeDocument/2006/relationships/slide" Target="slides/slide55.xml"/><Relationship Id="rId111" Type="http://schemas.openxmlformats.org/officeDocument/2006/relationships/slide" Target="slides/slide78.xml"/><Relationship Id="rId132" Type="http://schemas.openxmlformats.org/officeDocument/2006/relationships/slide" Target="slides/slide99.xml"/><Relationship Id="rId153" Type="http://schemas.openxmlformats.org/officeDocument/2006/relationships/slide" Target="slides/slide12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3.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3.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3.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3.png"/></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3.png"/></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33.png"/></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34.png"/></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33.png"/></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33.png"/></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33.png"/></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33.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4.png"/></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33.png"/></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33.png"/></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33.png"/></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33.png"/></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33.png"/></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33.png"/></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33.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3.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3.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3.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3.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3.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3.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3.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958" cy="496888"/>
          </a:xfrm>
          <a:prstGeom prst="rect">
            <a:avLst/>
          </a:prstGeom>
        </p:spPr>
        <p:txBody>
          <a:bodyPr vert="horz" lIns="91440" tIns="45720" rIns="91440" bIns="45720" rtlCol="0"/>
          <a:lstStyle>
            <a:lvl1pPr algn="l" eaLnBrk="0" hangingPunct="0">
              <a:defRPr sz="1200"/>
            </a:lvl1pPr>
          </a:lstStyle>
          <a:p>
            <a:pPr>
              <a:defRPr/>
            </a:pPr>
            <a:endParaRPr lang="nl-BE"/>
          </a:p>
        </p:txBody>
      </p:sp>
      <p:sp>
        <p:nvSpPr>
          <p:cNvPr id="3" name="Date Placeholder 2"/>
          <p:cNvSpPr>
            <a:spLocks noGrp="1"/>
          </p:cNvSpPr>
          <p:nvPr>
            <p:ph type="dt" sz="quarter" idx="1"/>
          </p:nvPr>
        </p:nvSpPr>
        <p:spPr>
          <a:xfrm>
            <a:off x="3851100" y="0"/>
            <a:ext cx="2944958" cy="496888"/>
          </a:xfrm>
          <a:prstGeom prst="rect">
            <a:avLst/>
          </a:prstGeom>
        </p:spPr>
        <p:txBody>
          <a:bodyPr vert="horz" lIns="91440" tIns="45720" rIns="91440" bIns="45720" rtlCol="0"/>
          <a:lstStyle>
            <a:lvl1pPr algn="r" eaLnBrk="0" hangingPunct="0">
              <a:defRPr sz="1200" smtClean="0"/>
            </a:lvl1pPr>
          </a:lstStyle>
          <a:p>
            <a:pPr>
              <a:defRPr/>
            </a:pPr>
            <a:fld id="{494A5116-EF73-4F5F-86F6-063FAA398A71}" type="datetimeFigureOut">
              <a:rPr lang="nl-BE"/>
              <a:pPr>
                <a:defRPr/>
              </a:pPr>
              <a:t>1/02/2012</a:t>
            </a:fld>
            <a:endParaRPr lang="nl-BE"/>
          </a:p>
        </p:txBody>
      </p:sp>
      <p:sp>
        <p:nvSpPr>
          <p:cNvPr id="4" name="Footer Placeholder 3"/>
          <p:cNvSpPr>
            <a:spLocks noGrp="1"/>
          </p:cNvSpPr>
          <p:nvPr>
            <p:ph type="ftr" sz="quarter" idx="2"/>
          </p:nvPr>
        </p:nvSpPr>
        <p:spPr>
          <a:xfrm>
            <a:off x="0" y="9428165"/>
            <a:ext cx="2944958" cy="496887"/>
          </a:xfrm>
          <a:prstGeom prst="rect">
            <a:avLst/>
          </a:prstGeom>
        </p:spPr>
        <p:txBody>
          <a:bodyPr vert="horz" lIns="91440" tIns="45720" rIns="91440" bIns="45720" rtlCol="0" anchor="b"/>
          <a:lstStyle>
            <a:lvl1pPr algn="l" eaLnBrk="0" hangingPunct="0">
              <a:defRPr sz="1200"/>
            </a:lvl1pPr>
          </a:lstStyle>
          <a:p>
            <a:pPr>
              <a:defRPr/>
            </a:pPr>
            <a:endParaRPr lang="nl-BE"/>
          </a:p>
        </p:txBody>
      </p:sp>
      <p:sp>
        <p:nvSpPr>
          <p:cNvPr id="5" name="Slide Number Placeholder 4"/>
          <p:cNvSpPr>
            <a:spLocks noGrp="1"/>
          </p:cNvSpPr>
          <p:nvPr>
            <p:ph type="sldNum" sz="quarter" idx="3"/>
          </p:nvPr>
        </p:nvSpPr>
        <p:spPr>
          <a:xfrm>
            <a:off x="3851100" y="9428165"/>
            <a:ext cx="2944958" cy="496887"/>
          </a:xfrm>
          <a:prstGeom prst="rect">
            <a:avLst/>
          </a:prstGeom>
        </p:spPr>
        <p:txBody>
          <a:bodyPr vert="horz" lIns="91440" tIns="45720" rIns="91440" bIns="45720" rtlCol="0" anchor="b"/>
          <a:lstStyle>
            <a:lvl1pPr algn="r" eaLnBrk="0" hangingPunct="0">
              <a:defRPr sz="1200" smtClean="0"/>
            </a:lvl1pPr>
          </a:lstStyle>
          <a:p>
            <a:pPr>
              <a:defRPr/>
            </a:pPr>
            <a:fld id="{836E73CF-B39A-4E41-81E5-119A35DF47ED}" type="slidenum">
              <a:rPr lang="nl-BE"/>
              <a:pPr>
                <a:defRPr/>
              </a:pPr>
              <a:t>‹#›</a:t>
            </a:fld>
            <a:endParaRPr lang="nl-BE"/>
          </a:p>
        </p:txBody>
      </p:sp>
    </p:spTree>
    <p:extLst>
      <p:ext uri="{BB962C8B-B14F-4D97-AF65-F5344CB8AC3E}">
        <p14:creationId xmlns:p14="http://schemas.microsoft.com/office/powerpoint/2010/main" val="16411673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44958"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3075" name="Rectangle 3"/>
          <p:cNvSpPr>
            <a:spLocks noGrp="1" noChangeArrowheads="1"/>
          </p:cNvSpPr>
          <p:nvPr>
            <p:ph type="dt" idx="1"/>
          </p:nvPr>
        </p:nvSpPr>
        <p:spPr bwMode="auto">
          <a:xfrm>
            <a:off x="3851100" y="0"/>
            <a:ext cx="2944958"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68964"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679606" y="4714877"/>
            <a:ext cx="5438464" cy="44672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9428165"/>
            <a:ext cx="2944958"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3079" name="Rectangle 7"/>
          <p:cNvSpPr>
            <a:spLocks noGrp="1" noChangeArrowheads="1"/>
          </p:cNvSpPr>
          <p:nvPr>
            <p:ph type="sldNum" sz="quarter" idx="5"/>
          </p:nvPr>
        </p:nvSpPr>
        <p:spPr bwMode="auto">
          <a:xfrm>
            <a:off x="3851100" y="9428165"/>
            <a:ext cx="2944958"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D3D55BB7-1941-48E1-8BC0-B1B50AFB5A57}" type="slidenum">
              <a:rPr lang="en-US"/>
              <a:pPr>
                <a:defRPr/>
              </a:pPr>
              <a:t>‹#›</a:t>
            </a:fld>
            <a:endParaRPr lang="en-US"/>
          </a:p>
        </p:txBody>
      </p:sp>
    </p:spTree>
    <p:extLst>
      <p:ext uri="{BB962C8B-B14F-4D97-AF65-F5344CB8AC3E}">
        <p14:creationId xmlns:p14="http://schemas.microsoft.com/office/powerpoint/2010/main" val="173088184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Slide Image Placeholder 1"/>
          <p:cNvSpPr>
            <a:spLocks noGrp="1" noRot="1" noChangeAspect="1" noTextEdit="1"/>
          </p:cNvSpPr>
          <p:nvPr>
            <p:ph type="sldImg"/>
          </p:nvPr>
        </p:nvSpPr>
        <p:spPr>
          <a:ln/>
        </p:spPr>
      </p:sp>
      <p:sp>
        <p:nvSpPr>
          <p:cNvPr id="169987" name="Notes Placeholder 2"/>
          <p:cNvSpPr>
            <a:spLocks noGrp="1"/>
          </p:cNvSpPr>
          <p:nvPr>
            <p:ph type="body" idx="1"/>
          </p:nvPr>
        </p:nvSpPr>
        <p:spPr>
          <a:noFill/>
          <a:ln/>
        </p:spPr>
        <p:txBody>
          <a:bodyPr/>
          <a:lstStyle/>
          <a:p>
            <a:pPr eaLnBrk="1" hangingPunct="1"/>
            <a:endParaRPr lang="nl-BE" smtClean="0">
              <a:latin typeface="Arial" pitchFamily="34" charset="0"/>
            </a:endParaRPr>
          </a:p>
        </p:txBody>
      </p:sp>
      <p:sp>
        <p:nvSpPr>
          <p:cNvPr id="169988" name="Slide Number Placeholder 3"/>
          <p:cNvSpPr>
            <a:spLocks noGrp="1"/>
          </p:cNvSpPr>
          <p:nvPr>
            <p:ph type="sldNum" sz="quarter" idx="5"/>
          </p:nvPr>
        </p:nvSpPr>
        <p:spPr>
          <a:noFill/>
        </p:spPr>
        <p:txBody>
          <a:bodyPr/>
          <a:lstStyle/>
          <a:p>
            <a:fld id="{FB270700-7E64-4367-B5CC-C31A1F34003F}" type="slidenum">
              <a:rPr lang="en-US" smtClean="0">
                <a:latin typeface="Arial" pitchFamily="34" charset="0"/>
              </a:rPr>
              <a:pPr/>
              <a:t>1</a:t>
            </a:fld>
            <a:endParaRPr lang="en-US" smtClean="0">
              <a:latin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BE" dirty="0"/>
          </a:p>
        </p:txBody>
      </p:sp>
      <p:sp>
        <p:nvSpPr>
          <p:cNvPr id="4" name="Slide Number Placeholder 3"/>
          <p:cNvSpPr>
            <a:spLocks noGrp="1"/>
          </p:cNvSpPr>
          <p:nvPr>
            <p:ph type="sldNum" sz="quarter" idx="10"/>
          </p:nvPr>
        </p:nvSpPr>
        <p:spPr/>
        <p:txBody>
          <a:bodyPr/>
          <a:lstStyle/>
          <a:p>
            <a:fld id="{1D7AC031-2CE6-4C87-B30D-9B7838E6663B}" type="slidenum">
              <a:rPr lang="en-US" smtClean="0">
                <a:solidFill>
                  <a:prstClr val="black"/>
                </a:solidFill>
              </a:rPr>
              <a:pPr/>
              <a:t>38</a:t>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BE" dirty="0" err="1" smtClean="0"/>
              <a:t>Outdated</a:t>
            </a:r>
            <a:r>
              <a:rPr lang="nl-BE" dirty="0" smtClean="0"/>
              <a:t> </a:t>
            </a:r>
            <a:r>
              <a:rPr lang="nl-BE" dirty="0" err="1" smtClean="0"/>
              <a:t>style</a:t>
            </a:r>
            <a:r>
              <a:rPr lang="nl-BE" dirty="0" smtClean="0"/>
              <a:t>:</a:t>
            </a:r>
          </a:p>
          <a:p>
            <a:endParaRPr lang="nl-BE" dirty="0" smtClean="0"/>
          </a:p>
          <a:p>
            <a:r>
              <a:rPr lang="nl-BE" dirty="0" smtClean="0"/>
              <a:t>EC banner</a:t>
            </a:r>
          </a:p>
          <a:p>
            <a:r>
              <a:rPr lang="nl-BE" dirty="0" smtClean="0"/>
              <a:t>Font </a:t>
            </a:r>
            <a:r>
              <a:rPr lang="nl-BE" dirty="0" err="1" smtClean="0"/>
              <a:t>choice</a:t>
            </a:r>
            <a:r>
              <a:rPr lang="nl-BE" dirty="0" smtClean="0"/>
              <a:t> (</a:t>
            </a:r>
            <a:r>
              <a:rPr lang="nl-BE" dirty="0" err="1" smtClean="0"/>
              <a:t>Verdana</a:t>
            </a:r>
            <a:r>
              <a:rPr lang="nl-BE" dirty="0" smtClean="0"/>
              <a:t>)</a:t>
            </a:r>
          </a:p>
          <a:p>
            <a:r>
              <a:rPr lang="nl-BE" dirty="0" smtClean="0"/>
              <a:t>Banner buttons</a:t>
            </a:r>
          </a:p>
          <a:p>
            <a:r>
              <a:rPr lang="nl-BE" dirty="0" smtClean="0"/>
              <a:t>Panels </a:t>
            </a:r>
            <a:r>
              <a:rPr lang="nl-BE" dirty="0" err="1" smtClean="0"/>
              <a:t>with</a:t>
            </a:r>
            <a:r>
              <a:rPr lang="nl-BE" dirty="0" smtClean="0"/>
              <a:t> links</a:t>
            </a:r>
          </a:p>
          <a:p>
            <a:r>
              <a:rPr lang="nl-BE" dirty="0" smtClean="0"/>
              <a:t>Presentation of </a:t>
            </a:r>
            <a:r>
              <a:rPr lang="nl-BE" dirty="0" err="1" smtClean="0"/>
              <a:t>news</a:t>
            </a:r>
            <a:r>
              <a:rPr lang="nl-BE" dirty="0" smtClean="0"/>
              <a:t> items</a:t>
            </a:r>
          </a:p>
          <a:p>
            <a:r>
              <a:rPr lang="nl-BE" dirty="0" err="1" smtClean="0"/>
              <a:t>Lack</a:t>
            </a:r>
            <a:r>
              <a:rPr lang="nl-BE" dirty="0" smtClean="0"/>
              <a:t> of decent </a:t>
            </a:r>
            <a:r>
              <a:rPr lang="nl-BE" dirty="0" err="1" smtClean="0"/>
              <a:t>footer</a:t>
            </a:r>
            <a:endParaRPr lang="nl-BE" dirty="0" smtClean="0"/>
          </a:p>
          <a:p>
            <a:r>
              <a:rPr lang="nl-BE" dirty="0" smtClean="0"/>
              <a:t>Classic page template</a:t>
            </a:r>
          </a:p>
          <a:p>
            <a:r>
              <a:rPr lang="nl-BE" dirty="0" err="1" smtClean="0"/>
              <a:t>Left-aligned</a:t>
            </a:r>
            <a:r>
              <a:rPr lang="nl-BE" dirty="0" smtClean="0"/>
              <a:t>, </a:t>
            </a:r>
            <a:r>
              <a:rPr lang="nl-BE" dirty="0" err="1" smtClean="0"/>
              <a:t>fixed</a:t>
            </a:r>
            <a:r>
              <a:rPr lang="nl-BE" dirty="0" smtClean="0"/>
              <a:t> </a:t>
            </a:r>
            <a:r>
              <a:rPr lang="nl-BE" dirty="0" err="1" smtClean="0"/>
              <a:t>width</a:t>
            </a:r>
            <a:r>
              <a:rPr lang="nl-BE" dirty="0" smtClean="0"/>
              <a:t> content zone</a:t>
            </a:r>
            <a:br>
              <a:rPr lang="nl-BE" dirty="0" smtClean="0"/>
            </a:br>
            <a:r>
              <a:rPr lang="nl-BE" dirty="0" smtClean="0"/>
              <a:t>vs. liquid, full </a:t>
            </a:r>
            <a:r>
              <a:rPr lang="nl-BE" dirty="0" err="1" smtClean="0"/>
              <a:t>width</a:t>
            </a:r>
            <a:r>
              <a:rPr lang="nl-BE" dirty="0" smtClean="0"/>
              <a:t> top banner</a:t>
            </a:r>
          </a:p>
          <a:p>
            <a:endParaRPr lang="nl-BE" dirty="0"/>
          </a:p>
        </p:txBody>
      </p:sp>
      <p:sp>
        <p:nvSpPr>
          <p:cNvPr id="4" name="Slide Number Placeholder 3"/>
          <p:cNvSpPr>
            <a:spLocks noGrp="1"/>
          </p:cNvSpPr>
          <p:nvPr>
            <p:ph type="sldNum" sz="quarter" idx="10"/>
          </p:nvPr>
        </p:nvSpPr>
        <p:spPr/>
        <p:txBody>
          <a:bodyPr/>
          <a:lstStyle/>
          <a:p>
            <a:pPr>
              <a:defRPr/>
            </a:pPr>
            <a:fld id="{D3D55BB7-1941-48E1-8BC0-B1B50AFB5A57}" type="slidenum">
              <a:rPr lang="en-US" smtClean="0"/>
              <a:pPr>
                <a:defRPr/>
              </a:pPr>
              <a:t>39</a:t>
            </a:fld>
            <a:endParaRPr lang="en-US"/>
          </a:p>
        </p:txBody>
      </p:sp>
    </p:spTree>
    <p:extLst>
      <p:ext uri="{BB962C8B-B14F-4D97-AF65-F5344CB8AC3E}">
        <p14:creationId xmlns:p14="http://schemas.microsoft.com/office/powerpoint/2010/main" val="39602623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BE"/>
          </a:p>
        </p:txBody>
      </p:sp>
      <p:sp>
        <p:nvSpPr>
          <p:cNvPr id="4" name="Slide Number Placeholder 3"/>
          <p:cNvSpPr>
            <a:spLocks noGrp="1"/>
          </p:cNvSpPr>
          <p:nvPr>
            <p:ph type="sldNum" sz="quarter" idx="10"/>
          </p:nvPr>
        </p:nvSpPr>
        <p:spPr/>
        <p:txBody>
          <a:bodyPr/>
          <a:lstStyle/>
          <a:p>
            <a:fld id="{1D7AC031-2CE6-4C87-B30D-9B7838E6663B}" type="slidenum">
              <a:rPr lang="en-US" smtClean="0">
                <a:solidFill>
                  <a:prstClr val="black"/>
                </a:solidFill>
              </a:rPr>
              <a:pPr/>
              <a:t>42</a:t>
            </a:fld>
            <a:endParaRPr 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BE" dirty="0" smtClean="0"/>
              <a:t>New topics, </a:t>
            </a:r>
            <a:r>
              <a:rPr lang="nl-BE" dirty="0" err="1" smtClean="0"/>
              <a:t>compared</a:t>
            </a:r>
            <a:r>
              <a:rPr lang="nl-BE" dirty="0" smtClean="0"/>
              <a:t> </a:t>
            </a:r>
            <a:r>
              <a:rPr lang="nl-BE" dirty="0" err="1" smtClean="0"/>
              <a:t>to</a:t>
            </a:r>
            <a:r>
              <a:rPr lang="nl-BE" dirty="0" smtClean="0"/>
              <a:t> </a:t>
            </a:r>
            <a:r>
              <a:rPr lang="nl-BE" dirty="0" err="1" smtClean="0"/>
              <a:t>section</a:t>
            </a:r>
            <a:r>
              <a:rPr lang="nl-BE" dirty="0" smtClean="0"/>
              <a:t> page</a:t>
            </a:r>
          </a:p>
          <a:p>
            <a:r>
              <a:rPr lang="nl-BE" dirty="0" smtClean="0"/>
              <a:t>“</a:t>
            </a:r>
            <a:r>
              <a:rPr lang="nl-BE" dirty="0" err="1" smtClean="0"/>
              <a:t>Peace</a:t>
            </a:r>
            <a:r>
              <a:rPr lang="nl-BE" dirty="0" smtClean="0"/>
              <a:t> </a:t>
            </a:r>
            <a:r>
              <a:rPr lang="nl-BE" dirty="0" err="1" smtClean="0"/>
              <a:t>and</a:t>
            </a:r>
            <a:r>
              <a:rPr lang="nl-BE" dirty="0" smtClean="0"/>
              <a:t> security” (vs. security </a:t>
            </a:r>
            <a:r>
              <a:rPr lang="nl-BE" dirty="0" err="1" smtClean="0"/>
              <a:t>and</a:t>
            </a:r>
            <a:r>
              <a:rPr lang="nl-BE" dirty="0" smtClean="0"/>
              <a:t> conflict)</a:t>
            </a:r>
            <a:endParaRPr lang="nl-BE" dirty="0"/>
          </a:p>
        </p:txBody>
      </p:sp>
      <p:sp>
        <p:nvSpPr>
          <p:cNvPr id="4" name="Slide Number Placeholder 3"/>
          <p:cNvSpPr>
            <a:spLocks noGrp="1"/>
          </p:cNvSpPr>
          <p:nvPr>
            <p:ph type="sldNum" sz="quarter" idx="10"/>
          </p:nvPr>
        </p:nvSpPr>
        <p:spPr/>
        <p:txBody>
          <a:bodyPr/>
          <a:lstStyle/>
          <a:p>
            <a:pPr>
              <a:defRPr/>
            </a:pPr>
            <a:fld id="{D3D55BB7-1941-48E1-8BC0-B1B50AFB5A57}" type="slidenum">
              <a:rPr lang="en-US" smtClean="0"/>
              <a:pPr>
                <a:defRPr/>
              </a:pPr>
              <a:t>45</a:t>
            </a:fld>
            <a:endParaRPr lang="en-US"/>
          </a:p>
        </p:txBody>
      </p:sp>
    </p:spTree>
    <p:extLst>
      <p:ext uri="{BB962C8B-B14F-4D97-AF65-F5344CB8AC3E}">
        <p14:creationId xmlns:p14="http://schemas.microsoft.com/office/powerpoint/2010/main" val="27677102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Sometimes capital letters are used in all first letters, sometimes only in initial letter.</a:t>
            </a:r>
            <a:endParaRPr lang="nl-BE" dirty="0"/>
          </a:p>
        </p:txBody>
      </p:sp>
      <p:sp>
        <p:nvSpPr>
          <p:cNvPr id="4" name="Slide Number Placeholder 3"/>
          <p:cNvSpPr>
            <a:spLocks noGrp="1"/>
          </p:cNvSpPr>
          <p:nvPr>
            <p:ph type="sldNum" sz="quarter" idx="10"/>
          </p:nvPr>
        </p:nvSpPr>
        <p:spPr/>
        <p:txBody>
          <a:bodyPr/>
          <a:lstStyle/>
          <a:p>
            <a:pPr>
              <a:defRPr/>
            </a:pPr>
            <a:fld id="{D3D55BB7-1941-48E1-8BC0-B1B50AFB5A57}" type="slidenum">
              <a:rPr lang="en-US" smtClean="0"/>
              <a:pPr>
                <a:defRPr/>
              </a:pPr>
              <a:t>48</a:t>
            </a:fld>
            <a:endParaRPr lang="en-US"/>
          </a:p>
        </p:txBody>
      </p:sp>
    </p:spTree>
    <p:extLst>
      <p:ext uri="{BB962C8B-B14F-4D97-AF65-F5344CB8AC3E}">
        <p14:creationId xmlns:p14="http://schemas.microsoft.com/office/powerpoint/2010/main" val="41200970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BE"/>
          </a:p>
        </p:txBody>
      </p:sp>
      <p:sp>
        <p:nvSpPr>
          <p:cNvPr id="4" name="Slide Number Placeholder 3"/>
          <p:cNvSpPr>
            <a:spLocks noGrp="1"/>
          </p:cNvSpPr>
          <p:nvPr>
            <p:ph type="sldNum" sz="quarter" idx="10"/>
          </p:nvPr>
        </p:nvSpPr>
        <p:spPr/>
        <p:txBody>
          <a:bodyPr/>
          <a:lstStyle/>
          <a:p>
            <a:fld id="{1D7AC031-2CE6-4C87-B30D-9B7838E6663B}" type="slidenum">
              <a:rPr lang="en-US" smtClean="0">
                <a:solidFill>
                  <a:prstClr val="black"/>
                </a:solidFill>
              </a:rPr>
              <a:pPr/>
              <a:t>49</a:t>
            </a:fld>
            <a:endParaRPr 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dirty="0" smtClean="0"/>
          </a:p>
        </p:txBody>
      </p:sp>
      <p:sp>
        <p:nvSpPr>
          <p:cNvPr id="4" name="Slide Number Placeholder 3"/>
          <p:cNvSpPr>
            <a:spLocks noGrp="1"/>
          </p:cNvSpPr>
          <p:nvPr>
            <p:ph type="sldNum" sz="quarter" idx="10"/>
          </p:nvPr>
        </p:nvSpPr>
        <p:spPr/>
        <p:txBody>
          <a:bodyPr/>
          <a:lstStyle/>
          <a:p>
            <a:pPr>
              <a:defRPr/>
            </a:pPr>
            <a:fld id="{D3D55BB7-1941-48E1-8BC0-B1B50AFB5A57}" type="slidenum">
              <a:rPr lang="en-US" smtClean="0"/>
              <a:pPr>
                <a:defRPr/>
              </a:pPr>
              <a:t>51</a:t>
            </a:fld>
            <a:endParaRPr lang="en-US"/>
          </a:p>
        </p:txBody>
      </p:sp>
    </p:spTree>
    <p:extLst>
      <p:ext uri="{BB962C8B-B14F-4D97-AF65-F5344CB8AC3E}">
        <p14:creationId xmlns:p14="http://schemas.microsoft.com/office/powerpoint/2010/main" val="19667487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BE" dirty="0" err="1" smtClean="0"/>
              <a:t>Left</a:t>
            </a:r>
            <a:r>
              <a:rPr lang="nl-BE" dirty="0" smtClean="0"/>
              <a:t> tree: ok</a:t>
            </a:r>
          </a:p>
          <a:p>
            <a:r>
              <a:rPr lang="nl-BE" dirty="0" err="1" smtClean="0"/>
              <a:t>Use</a:t>
            </a:r>
            <a:r>
              <a:rPr lang="nl-BE" dirty="0" smtClean="0"/>
              <a:t> right column </a:t>
            </a:r>
            <a:r>
              <a:rPr lang="nl-BE" dirty="0" err="1" smtClean="0"/>
              <a:t>for</a:t>
            </a:r>
            <a:r>
              <a:rPr lang="nl-BE" dirty="0" smtClean="0"/>
              <a:t> </a:t>
            </a:r>
            <a:r>
              <a:rPr lang="nl-BE" dirty="0" err="1" smtClean="0"/>
              <a:t>related</a:t>
            </a:r>
            <a:r>
              <a:rPr lang="nl-BE" dirty="0" smtClean="0"/>
              <a:t> links,</a:t>
            </a:r>
            <a:r>
              <a:rPr lang="nl-BE" baseline="0" dirty="0" smtClean="0"/>
              <a:t> </a:t>
            </a:r>
            <a:r>
              <a:rPr lang="nl-BE" baseline="0" dirty="0" err="1" smtClean="0"/>
              <a:t>key</a:t>
            </a:r>
            <a:r>
              <a:rPr lang="nl-BE" baseline="0" dirty="0" smtClean="0"/>
              <a:t> </a:t>
            </a:r>
            <a:r>
              <a:rPr lang="nl-BE" baseline="0" dirty="0" err="1" smtClean="0"/>
              <a:t>documents</a:t>
            </a:r>
            <a:r>
              <a:rPr lang="nl-BE" baseline="0" dirty="0" smtClean="0"/>
              <a:t>… : plus/minus ok</a:t>
            </a:r>
          </a:p>
          <a:p>
            <a:endParaRPr lang="nl-BE" baseline="0" dirty="0" smtClean="0"/>
          </a:p>
          <a:p>
            <a:r>
              <a:rPr lang="nl-BE" baseline="0" dirty="0" smtClean="0"/>
              <a:t>Extra tree element in top-right corner: </a:t>
            </a:r>
            <a:r>
              <a:rPr lang="nl-BE" baseline="0" dirty="0" err="1" smtClean="0"/>
              <a:t>not</a:t>
            </a:r>
            <a:r>
              <a:rPr lang="nl-BE" baseline="0" dirty="0" smtClean="0"/>
              <a:t> ok</a:t>
            </a:r>
          </a:p>
          <a:p>
            <a:r>
              <a:rPr lang="nl-BE" baseline="0" dirty="0" err="1" smtClean="0"/>
              <a:t>Use</a:t>
            </a:r>
            <a:r>
              <a:rPr lang="nl-BE" baseline="0" dirty="0" smtClean="0"/>
              <a:t> banner </a:t>
            </a:r>
            <a:r>
              <a:rPr lang="nl-BE" baseline="0" dirty="0" err="1" smtClean="0"/>
              <a:t>with</a:t>
            </a:r>
            <a:r>
              <a:rPr lang="nl-BE" baseline="0" dirty="0" smtClean="0"/>
              <a:t> </a:t>
            </a:r>
            <a:r>
              <a:rPr lang="nl-BE" baseline="0" dirty="0" err="1" smtClean="0"/>
              <a:t>an</a:t>
            </a:r>
            <a:r>
              <a:rPr lang="nl-BE" baseline="0" dirty="0" smtClean="0"/>
              <a:t> advertisement look </a:t>
            </a:r>
            <a:r>
              <a:rPr lang="nl-BE" baseline="0" dirty="0" err="1" smtClean="0"/>
              <a:t>for</a:t>
            </a:r>
            <a:r>
              <a:rPr lang="nl-BE" baseline="0" dirty="0" smtClean="0"/>
              <a:t> important </a:t>
            </a:r>
            <a:r>
              <a:rPr lang="nl-BE" baseline="0" dirty="0" err="1" smtClean="0"/>
              <a:t>navigation</a:t>
            </a:r>
            <a:r>
              <a:rPr lang="nl-BE" baseline="0" dirty="0" smtClean="0"/>
              <a:t>: </a:t>
            </a:r>
            <a:r>
              <a:rPr lang="nl-BE" baseline="0" dirty="0" err="1" smtClean="0"/>
              <a:t>not</a:t>
            </a:r>
            <a:r>
              <a:rPr lang="nl-BE" baseline="0" dirty="0" smtClean="0"/>
              <a:t> ok</a:t>
            </a:r>
            <a:endParaRPr lang="nl-BE" dirty="0" smtClean="0"/>
          </a:p>
          <a:p>
            <a:endParaRPr lang="nl-BE" dirty="0"/>
          </a:p>
        </p:txBody>
      </p:sp>
      <p:sp>
        <p:nvSpPr>
          <p:cNvPr id="4" name="Slide Number Placeholder 3"/>
          <p:cNvSpPr>
            <a:spLocks noGrp="1"/>
          </p:cNvSpPr>
          <p:nvPr>
            <p:ph type="sldNum" sz="quarter" idx="10"/>
          </p:nvPr>
        </p:nvSpPr>
        <p:spPr/>
        <p:txBody>
          <a:bodyPr/>
          <a:lstStyle/>
          <a:p>
            <a:pPr>
              <a:defRPr/>
            </a:pPr>
            <a:fld id="{D3D55BB7-1941-48E1-8BC0-B1B50AFB5A57}" type="slidenum">
              <a:rPr lang="en-US" smtClean="0"/>
              <a:pPr>
                <a:defRPr/>
              </a:pPr>
              <a:t>52</a:t>
            </a:fld>
            <a:endParaRPr lang="en-US"/>
          </a:p>
        </p:txBody>
      </p:sp>
    </p:spTree>
    <p:extLst>
      <p:ext uri="{BB962C8B-B14F-4D97-AF65-F5344CB8AC3E}">
        <p14:creationId xmlns:p14="http://schemas.microsoft.com/office/powerpoint/2010/main" val="18787846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dirty="0"/>
          </a:p>
        </p:txBody>
      </p:sp>
      <p:sp>
        <p:nvSpPr>
          <p:cNvPr id="4" name="Slide Number Placeholder 3"/>
          <p:cNvSpPr>
            <a:spLocks noGrp="1"/>
          </p:cNvSpPr>
          <p:nvPr>
            <p:ph type="sldNum" sz="quarter" idx="10"/>
          </p:nvPr>
        </p:nvSpPr>
        <p:spPr/>
        <p:txBody>
          <a:bodyPr/>
          <a:lstStyle/>
          <a:p>
            <a:pPr>
              <a:defRPr/>
            </a:pPr>
            <a:fld id="{D3D55BB7-1941-48E1-8BC0-B1B50AFB5A57}" type="slidenum">
              <a:rPr lang="en-US" smtClean="0"/>
              <a:pPr>
                <a:defRPr/>
              </a:pPr>
              <a:t>54</a:t>
            </a:fld>
            <a:endParaRPr lang="en-US"/>
          </a:p>
        </p:txBody>
      </p:sp>
    </p:spTree>
    <p:extLst>
      <p:ext uri="{BB962C8B-B14F-4D97-AF65-F5344CB8AC3E}">
        <p14:creationId xmlns:p14="http://schemas.microsoft.com/office/powerpoint/2010/main" val="7566210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BE" dirty="0" smtClean="0"/>
              <a:t>Top-down </a:t>
            </a:r>
            <a:r>
              <a:rPr lang="nl-BE" dirty="0" err="1" smtClean="0"/>
              <a:t>classification</a:t>
            </a:r>
            <a:r>
              <a:rPr lang="nl-BE" dirty="0" smtClean="0"/>
              <a:t> (tree) </a:t>
            </a:r>
            <a:r>
              <a:rPr lang="nl-BE" dirty="0" err="1" smtClean="0"/>
              <a:t>for</a:t>
            </a:r>
            <a:r>
              <a:rPr lang="nl-BE" dirty="0" smtClean="0"/>
              <a:t> the top levels (“shop </a:t>
            </a:r>
            <a:r>
              <a:rPr lang="nl-BE" dirty="0" err="1" smtClean="0"/>
              <a:t>by</a:t>
            </a:r>
            <a:r>
              <a:rPr lang="nl-BE" dirty="0" smtClean="0"/>
              <a:t> </a:t>
            </a:r>
            <a:r>
              <a:rPr lang="nl-BE" dirty="0" err="1" smtClean="0"/>
              <a:t>department</a:t>
            </a:r>
            <a:r>
              <a:rPr lang="nl-BE" dirty="0" smtClean="0"/>
              <a:t>”), </a:t>
            </a:r>
            <a:r>
              <a:rPr lang="nl-BE" dirty="0" err="1" smtClean="0"/>
              <a:t>facets</a:t>
            </a:r>
            <a:r>
              <a:rPr lang="nl-BE" dirty="0" smtClean="0"/>
              <a:t> at</a:t>
            </a:r>
            <a:r>
              <a:rPr lang="nl-BE" baseline="0" dirty="0" smtClean="0"/>
              <a:t> product </a:t>
            </a:r>
            <a:r>
              <a:rPr lang="nl-BE" baseline="0" dirty="0" err="1" smtClean="0"/>
              <a:t>and</a:t>
            </a:r>
            <a:r>
              <a:rPr lang="nl-BE" baseline="0" dirty="0" smtClean="0"/>
              <a:t> product </a:t>
            </a:r>
            <a:r>
              <a:rPr lang="nl-BE" baseline="0" dirty="0" err="1" smtClean="0"/>
              <a:t>group</a:t>
            </a:r>
            <a:r>
              <a:rPr lang="nl-BE" baseline="0" dirty="0" smtClean="0"/>
              <a:t> level</a:t>
            </a:r>
            <a:endParaRPr lang="nl-BE" dirty="0"/>
          </a:p>
        </p:txBody>
      </p:sp>
      <p:sp>
        <p:nvSpPr>
          <p:cNvPr id="4" name="Slide Number Placeholder 3"/>
          <p:cNvSpPr>
            <a:spLocks noGrp="1"/>
          </p:cNvSpPr>
          <p:nvPr>
            <p:ph type="sldNum" sz="quarter" idx="10"/>
          </p:nvPr>
        </p:nvSpPr>
        <p:spPr/>
        <p:txBody>
          <a:bodyPr/>
          <a:lstStyle/>
          <a:p>
            <a:pPr>
              <a:defRPr/>
            </a:pPr>
            <a:fld id="{D3D55BB7-1941-48E1-8BC0-B1B50AFB5A57}" type="slidenum">
              <a:rPr lang="en-US" smtClean="0"/>
              <a:pPr>
                <a:defRPr/>
              </a:pPr>
              <a:t>55</a:t>
            </a:fld>
            <a:endParaRPr lang="en-US"/>
          </a:p>
        </p:txBody>
      </p:sp>
    </p:spTree>
    <p:extLst>
      <p:ext uri="{BB962C8B-B14F-4D97-AF65-F5344CB8AC3E}">
        <p14:creationId xmlns:p14="http://schemas.microsoft.com/office/powerpoint/2010/main" val="29091474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p:cNvSpPr>
            <a:spLocks noGrp="1" noChangeArrowheads="1"/>
          </p:cNvSpPr>
          <p:nvPr>
            <p:ph type="sldNum" sz="quarter" idx="5"/>
          </p:nvPr>
        </p:nvSpPr>
        <p:spPr>
          <a:noFill/>
        </p:spPr>
        <p:txBody>
          <a:bodyPr/>
          <a:lstStyle/>
          <a:p>
            <a:fld id="{68900DC6-74E9-43E5-AFA4-84F25116403A}" type="slidenum">
              <a:rPr lang="en-US" smtClean="0">
                <a:latin typeface="Arial" pitchFamily="34" charset="0"/>
              </a:rPr>
              <a:pPr/>
              <a:t>2</a:t>
            </a:fld>
            <a:endParaRPr lang="en-US" smtClean="0">
              <a:latin typeface="Arial" pitchFamily="34" charset="0"/>
            </a:endParaRPr>
          </a:p>
        </p:txBody>
      </p:sp>
      <p:sp>
        <p:nvSpPr>
          <p:cNvPr id="171011" name="Rectangle 2"/>
          <p:cNvSpPr>
            <a:spLocks noGrp="1" noRot="1" noChangeAspect="1" noChangeArrowheads="1" noTextEdit="1"/>
          </p:cNvSpPr>
          <p:nvPr>
            <p:ph type="sldImg"/>
          </p:nvPr>
        </p:nvSpPr>
        <p:spPr>
          <a:ln/>
        </p:spPr>
      </p:sp>
      <p:sp>
        <p:nvSpPr>
          <p:cNvPr id="171012" name="Rectangle 3"/>
          <p:cNvSpPr>
            <a:spLocks noGrp="1" noChangeArrowheads="1"/>
          </p:cNvSpPr>
          <p:nvPr>
            <p:ph type="body" idx="1"/>
          </p:nvPr>
        </p:nvSpPr>
        <p:spPr>
          <a:noFill/>
          <a:ln/>
        </p:spPr>
        <p:txBody>
          <a:bodyPr/>
          <a:lstStyle/>
          <a:p>
            <a:pPr eaLnBrk="1" hangingPunct="1"/>
            <a:endParaRPr lang="nl-BE" smtClean="0">
              <a:latin typeface="Arial"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BE" dirty="0" err="1" smtClean="0"/>
              <a:t>Bizrate</a:t>
            </a:r>
            <a:endParaRPr lang="nl-BE" dirty="0" smtClean="0"/>
          </a:p>
          <a:p>
            <a:r>
              <a:rPr lang="nl-BE" dirty="0" err="1" smtClean="0"/>
              <a:t>reevo</a:t>
            </a:r>
            <a:endParaRPr lang="nl-BE" dirty="0"/>
          </a:p>
        </p:txBody>
      </p:sp>
      <p:sp>
        <p:nvSpPr>
          <p:cNvPr id="4" name="Slide Number Placeholder 3"/>
          <p:cNvSpPr>
            <a:spLocks noGrp="1"/>
          </p:cNvSpPr>
          <p:nvPr>
            <p:ph type="sldNum" sz="quarter" idx="10"/>
          </p:nvPr>
        </p:nvSpPr>
        <p:spPr/>
        <p:txBody>
          <a:bodyPr/>
          <a:lstStyle/>
          <a:p>
            <a:pPr>
              <a:defRPr/>
            </a:pPr>
            <a:fld id="{D3D55BB7-1941-48E1-8BC0-B1B50AFB5A57}" type="slidenum">
              <a:rPr lang="en-US" smtClean="0"/>
              <a:pPr>
                <a:defRPr/>
              </a:pPr>
              <a:t>56</a:t>
            </a:fld>
            <a:endParaRPr lang="en-US"/>
          </a:p>
        </p:txBody>
      </p:sp>
    </p:spTree>
    <p:extLst>
      <p:ext uri="{BB962C8B-B14F-4D97-AF65-F5344CB8AC3E}">
        <p14:creationId xmlns:p14="http://schemas.microsoft.com/office/powerpoint/2010/main" val="20386930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nl-BE" dirty="0" smtClean="0"/>
              <a:t>http://www.flickr.com/photos/briandperskin/5804071692/</a:t>
            </a:r>
            <a:endParaRPr lang="nl-BE" dirty="0"/>
          </a:p>
        </p:txBody>
      </p:sp>
      <p:sp>
        <p:nvSpPr>
          <p:cNvPr id="4" name="Slide Number Placeholder 3"/>
          <p:cNvSpPr>
            <a:spLocks noGrp="1"/>
          </p:cNvSpPr>
          <p:nvPr>
            <p:ph type="sldNum" sz="quarter" idx="10"/>
          </p:nvPr>
        </p:nvSpPr>
        <p:spPr/>
        <p:txBody>
          <a:bodyPr/>
          <a:lstStyle/>
          <a:p>
            <a:fld id="{1D7AC031-2CE6-4C87-B30D-9B7838E6663B}" type="slidenum">
              <a:rPr lang="en-US" smtClean="0">
                <a:solidFill>
                  <a:prstClr val="black"/>
                </a:solidFill>
              </a:rPr>
              <a:pPr/>
              <a:t>57</a:t>
            </a:fld>
            <a:endParaRPr 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BE" dirty="0" smtClean="0"/>
              <a:t>Google:</a:t>
            </a:r>
            <a:r>
              <a:rPr lang="nl-BE" baseline="0" dirty="0" smtClean="0"/>
              <a:t> filters, preview, etc.</a:t>
            </a:r>
            <a:endParaRPr lang="nl-BE" dirty="0"/>
          </a:p>
        </p:txBody>
      </p:sp>
      <p:sp>
        <p:nvSpPr>
          <p:cNvPr id="4" name="Slide Number Placeholder 3"/>
          <p:cNvSpPr>
            <a:spLocks noGrp="1"/>
          </p:cNvSpPr>
          <p:nvPr>
            <p:ph type="sldNum" sz="quarter" idx="10"/>
          </p:nvPr>
        </p:nvSpPr>
        <p:spPr/>
        <p:txBody>
          <a:bodyPr/>
          <a:lstStyle/>
          <a:p>
            <a:pPr>
              <a:defRPr/>
            </a:pPr>
            <a:fld id="{D3D55BB7-1941-48E1-8BC0-B1B50AFB5A57}" type="slidenum">
              <a:rPr lang="en-US" smtClean="0"/>
              <a:pPr>
                <a:defRPr/>
              </a:pPr>
              <a:t>61</a:t>
            </a:fld>
            <a:endParaRPr lang="en-US"/>
          </a:p>
        </p:txBody>
      </p:sp>
    </p:spTree>
    <p:extLst>
      <p:ext uri="{BB962C8B-B14F-4D97-AF65-F5344CB8AC3E}">
        <p14:creationId xmlns:p14="http://schemas.microsoft.com/office/powerpoint/2010/main" val="29044333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BE"/>
          </a:p>
        </p:txBody>
      </p:sp>
      <p:sp>
        <p:nvSpPr>
          <p:cNvPr id="4" name="Slide Number Placeholder 3"/>
          <p:cNvSpPr>
            <a:spLocks noGrp="1"/>
          </p:cNvSpPr>
          <p:nvPr>
            <p:ph type="sldNum" sz="quarter" idx="10"/>
          </p:nvPr>
        </p:nvSpPr>
        <p:spPr/>
        <p:txBody>
          <a:bodyPr/>
          <a:lstStyle/>
          <a:p>
            <a:fld id="{1D7AC031-2CE6-4C87-B30D-9B7838E6663B}" type="slidenum">
              <a:rPr lang="en-US" smtClean="0">
                <a:solidFill>
                  <a:prstClr val="black"/>
                </a:solidFill>
              </a:rPr>
              <a:pPr/>
              <a:t>63</a:t>
            </a:fld>
            <a:endParaRPr 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62" name="Rectangle 2"/>
          <p:cNvSpPr>
            <a:spLocks noGrp="1" noRot="1" noChangeAspect="1" noChangeArrowheads="1" noTextEdit="1"/>
          </p:cNvSpPr>
          <p:nvPr>
            <p:ph type="sldImg"/>
          </p:nvPr>
        </p:nvSpPr>
        <p:spPr>
          <a:ln/>
        </p:spPr>
      </p:sp>
      <p:sp>
        <p:nvSpPr>
          <p:cNvPr id="808963" name="Rectangle 3"/>
          <p:cNvSpPr>
            <a:spLocks noGrp="1" noChangeArrowheads="1"/>
          </p:cNvSpPr>
          <p:nvPr>
            <p:ph type="body" idx="1"/>
          </p:nvPr>
        </p:nvSpPr>
        <p:spPr>
          <a:noFill/>
          <a:ln/>
        </p:spPr>
        <p:txBody>
          <a:bodyPr/>
          <a:lstStyle/>
          <a:p>
            <a:endParaRPr lang="fi-FI"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986" name="Rectangle 2"/>
          <p:cNvSpPr>
            <a:spLocks noGrp="1" noRot="1" noChangeAspect="1" noChangeArrowheads="1" noTextEdit="1"/>
          </p:cNvSpPr>
          <p:nvPr>
            <p:ph type="sldImg"/>
          </p:nvPr>
        </p:nvSpPr>
        <p:spPr>
          <a:ln/>
        </p:spPr>
      </p:sp>
      <p:sp>
        <p:nvSpPr>
          <p:cNvPr id="809987" name="Rectangle 3"/>
          <p:cNvSpPr>
            <a:spLocks noGrp="1" noChangeArrowheads="1"/>
          </p:cNvSpPr>
          <p:nvPr>
            <p:ph type="body" idx="1"/>
          </p:nvPr>
        </p:nvSpPr>
        <p:spPr>
          <a:noFill/>
          <a:ln/>
        </p:spPr>
        <p:txBody>
          <a:bodyPr/>
          <a:lstStyle/>
          <a:p>
            <a:endParaRPr lang="fi-FI"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1010" name="Rectangle 2"/>
          <p:cNvSpPr>
            <a:spLocks noGrp="1" noRot="1" noChangeAspect="1" noChangeArrowheads="1" noTextEdit="1"/>
          </p:cNvSpPr>
          <p:nvPr>
            <p:ph type="sldImg"/>
          </p:nvPr>
        </p:nvSpPr>
        <p:spPr>
          <a:ln/>
        </p:spPr>
      </p:sp>
      <p:sp>
        <p:nvSpPr>
          <p:cNvPr id="811011" name="Rectangle 3"/>
          <p:cNvSpPr>
            <a:spLocks noGrp="1" noChangeArrowheads="1"/>
          </p:cNvSpPr>
          <p:nvPr>
            <p:ph type="body" idx="1"/>
          </p:nvPr>
        </p:nvSpPr>
        <p:spPr>
          <a:noFill/>
          <a:ln/>
        </p:spPr>
        <p:txBody>
          <a:bodyPr/>
          <a:lstStyle/>
          <a:p>
            <a:endParaRPr lang="fi-FI"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nl-BE" dirty="0" smtClean="0"/>
              <a:t>http://www.flickr.com/photos/crystiancruz/3234948369/sizes/l/</a:t>
            </a:r>
            <a:endParaRPr lang="nl-BE" dirty="0"/>
          </a:p>
        </p:txBody>
      </p:sp>
      <p:sp>
        <p:nvSpPr>
          <p:cNvPr id="4" name="Slide Number Placeholder 3"/>
          <p:cNvSpPr>
            <a:spLocks noGrp="1"/>
          </p:cNvSpPr>
          <p:nvPr>
            <p:ph type="sldNum" sz="quarter" idx="10"/>
          </p:nvPr>
        </p:nvSpPr>
        <p:spPr/>
        <p:txBody>
          <a:bodyPr/>
          <a:lstStyle/>
          <a:p>
            <a:fld id="{1D7AC031-2CE6-4C87-B30D-9B7838E6663B}" type="slidenum">
              <a:rPr lang="en-US" smtClean="0">
                <a:solidFill>
                  <a:prstClr val="black"/>
                </a:solidFill>
              </a:rPr>
              <a:pPr/>
              <a:t>67</a:t>
            </a:fld>
            <a:endParaRPr lang="en-US">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BE" dirty="0" err="1" smtClean="0"/>
              <a:t>Section</a:t>
            </a:r>
            <a:r>
              <a:rPr lang="nl-BE" dirty="0" smtClean="0"/>
              <a:t> page</a:t>
            </a:r>
            <a:endParaRPr lang="nl-BE" dirty="0"/>
          </a:p>
        </p:txBody>
      </p:sp>
      <p:sp>
        <p:nvSpPr>
          <p:cNvPr id="4" name="Slide Number Placeholder 3"/>
          <p:cNvSpPr>
            <a:spLocks noGrp="1"/>
          </p:cNvSpPr>
          <p:nvPr>
            <p:ph type="sldNum" sz="quarter" idx="10"/>
          </p:nvPr>
        </p:nvSpPr>
        <p:spPr/>
        <p:txBody>
          <a:bodyPr/>
          <a:lstStyle/>
          <a:p>
            <a:pPr>
              <a:defRPr/>
            </a:pPr>
            <a:fld id="{D3D55BB7-1941-48E1-8BC0-B1B50AFB5A57}" type="slidenum">
              <a:rPr lang="en-US" smtClean="0"/>
              <a:pPr>
                <a:defRPr/>
              </a:pPr>
              <a:t>68</a:t>
            </a:fld>
            <a:endParaRPr lang="en-US"/>
          </a:p>
        </p:txBody>
      </p:sp>
    </p:spTree>
    <p:extLst>
      <p:ext uri="{BB962C8B-B14F-4D97-AF65-F5344CB8AC3E}">
        <p14:creationId xmlns:p14="http://schemas.microsoft.com/office/powerpoint/2010/main" val="37499450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dirty="0"/>
          </a:p>
        </p:txBody>
      </p:sp>
      <p:sp>
        <p:nvSpPr>
          <p:cNvPr id="4" name="Slide Number Placeholder 3"/>
          <p:cNvSpPr>
            <a:spLocks noGrp="1"/>
          </p:cNvSpPr>
          <p:nvPr>
            <p:ph type="sldNum" sz="quarter" idx="10"/>
          </p:nvPr>
        </p:nvSpPr>
        <p:spPr/>
        <p:txBody>
          <a:bodyPr/>
          <a:lstStyle/>
          <a:p>
            <a:pPr>
              <a:defRPr/>
            </a:pPr>
            <a:fld id="{D3D55BB7-1941-48E1-8BC0-B1B50AFB5A57}" type="slidenum">
              <a:rPr lang="en-US" smtClean="0"/>
              <a:pPr>
                <a:defRPr/>
              </a:pPr>
              <a:t>70</a:t>
            </a:fld>
            <a:endParaRPr lang="en-US"/>
          </a:p>
        </p:txBody>
      </p:sp>
    </p:spTree>
    <p:extLst>
      <p:ext uri="{BB962C8B-B14F-4D97-AF65-F5344CB8AC3E}">
        <p14:creationId xmlns:p14="http://schemas.microsoft.com/office/powerpoint/2010/main" val="34046098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p:cNvSpPr>
            <a:spLocks noGrp="1" noRot="1" noChangeAspect="1" noTextEdit="1"/>
          </p:cNvSpPr>
          <p:nvPr>
            <p:ph type="sldImg"/>
          </p:nvPr>
        </p:nvSpPr>
        <p:spPr>
          <a:ln/>
        </p:spPr>
      </p:sp>
      <p:sp>
        <p:nvSpPr>
          <p:cNvPr id="172035" name="Notes Placeholder 2"/>
          <p:cNvSpPr>
            <a:spLocks noGrp="1"/>
          </p:cNvSpPr>
          <p:nvPr>
            <p:ph type="body" idx="1"/>
          </p:nvPr>
        </p:nvSpPr>
        <p:spPr>
          <a:noFill/>
          <a:ln/>
        </p:spPr>
        <p:txBody>
          <a:bodyPr/>
          <a:lstStyle/>
          <a:p>
            <a:pPr eaLnBrk="1" hangingPunct="1"/>
            <a:endParaRPr lang="nl-BE" smtClean="0">
              <a:latin typeface="Arial" pitchFamily="34" charset="0"/>
            </a:endParaRPr>
          </a:p>
        </p:txBody>
      </p:sp>
      <p:sp>
        <p:nvSpPr>
          <p:cNvPr id="172036" name="Slide Number Placeholder 3"/>
          <p:cNvSpPr>
            <a:spLocks noGrp="1"/>
          </p:cNvSpPr>
          <p:nvPr>
            <p:ph type="sldNum" sz="quarter" idx="5"/>
          </p:nvPr>
        </p:nvSpPr>
        <p:spPr>
          <a:noFill/>
        </p:spPr>
        <p:txBody>
          <a:bodyPr/>
          <a:lstStyle/>
          <a:p>
            <a:fld id="{FA990226-A87C-4B20-A38F-ED7E89D810CC}" type="slidenum">
              <a:rPr lang="en-US" smtClean="0">
                <a:latin typeface="Arial" pitchFamily="34" charset="0"/>
              </a:rPr>
              <a:pPr/>
              <a:t>3</a:t>
            </a:fld>
            <a:endParaRPr lang="en-US" smtClean="0">
              <a:latin typeface="Arial"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BE" dirty="0" smtClean="0"/>
              <a:t>Content</a:t>
            </a:r>
            <a:r>
              <a:rPr lang="nl-BE" baseline="0" dirty="0" smtClean="0"/>
              <a:t> page: idem</a:t>
            </a:r>
            <a:endParaRPr lang="nl-BE" dirty="0"/>
          </a:p>
        </p:txBody>
      </p:sp>
      <p:sp>
        <p:nvSpPr>
          <p:cNvPr id="4" name="Slide Number Placeholder 3"/>
          <p:cNvSpPr>
            <a:spLocks noGrp="1"/>
          </p:cNvSpPr>
          <p:nvPr>
            <p:ph type="sldNum" sz="quarter" idx="10"/>
          </p:nvPr>
        </p:nvSpPr>
        <p:spPr/>
        <p:txBody>
          <a:bodyPr/>
          <a:lstStyle/>
          <a:p>
            <a:pPr>
              <a:defRPr/>
            </a:pPr>
            <a:fld id="{D3D55BB7-1941-48E1-8BC0-B1B50AFB5A57}" type="slidenum">
              <a:rPr lang="en-US" smtClean="0"/>
              <a:pPr>
                <a:defRPr/>
              </a:pPr>
              <a:t>71</a:t>
            </a:fld>
            <a:endParaRPr lang="en-US"/>
          </a:p>
        </p:txBody>
      </p:sp>
    </p:spTree>
    <p:extLst>
      <p:ext uri="{BB962C8B-B14F-4D97-AF65-F5344CB8AC3E}">
        <p14:creationId xmlns:p14="http://schemas.microsoft.com/office/powerpoint/2010/main" val="197842334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BE" dirty="0" smtClean="0"/>
              <a:t>Get </a:t>
            </a:r>
            <a:r>
              <a:rPr lang="nl-BE" dirty="0" err="1" smtClean="0"/>
              <a:t>inspiration</a:t>
            </a:r>
            <a:r>
              <a:rPr lang="nl-BE" baseline="0" dirty="0" smtClean="0"/>
              <a:t> </a:t>
            </a:r>
            <a:r>
              <a:rPr lang="nl-BE" baseline="0" dirty="0" err="1" smtClean="0"/>
              <a:t>from</a:t>
            </a:r>
            <a:r>
              <a:rPr lang="nl-BE" baseline="0" dirty="0" smtClean="0"/>
              <a:t> product pages</a:t>
            </a:r>
          </a:p>
          <a:p>
            <a:r>
              <a:rPr lang="nl-BE" baseline="0" dirty="0" smtClean="0"/>
              <a:t>Samsung, REI</a:t>
            </a:r>
            <a:endParaRPr lang="nl-BE" dirty="0"/>
          </a:p>
        </p:txBody>
      </p:sp>
      <p:sp>
        <p:nvSpPr>
          <p:cNvPr id="4" name="Slide Number Placeholder 3"/>
          <p:cNvSpPr>
            <a:spLocks noGrp="1"/>
          </p:cNvSpPr>
          <p:nvPr>
            <p:ph type="sldNum" sz="quarter" idx="10"/>
          </p:nvPr>
        </p:nvSpPr>
        <p:spPr/>
        <p:txBody>
          <a:bodyPr/>
          <a:lstStyle/>
          <a:p>
            <a:pPr>
              <a:defRPr/>
            </a:pPr>
            <a:fld id="{D3D55BB7-1941-48E1-8BC0-B1B50AFB5A57}" type="slidenum">
              <a:rPr lang="en-US" smtClean="0"/>
              <a:pPr>
                <a:defRPr/>
              </a:pPr>
              <a:t>75</a:t>
            </a:fld>
            <a:endParaRPr lang="en-US"/>
          </a:p>
        </p:txBody>
      </p:sp>
    </p:spTree>
    <p:extLst>
      <p:ext uri="{BB962C8B-B14F-4D97-AF65-F5344CB8AC3E}">
        <p14:creationId xmlns:p14="http://schemas.microsoft.com/office/powerpoint/2010/main" val="300740880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7938" name="Rectangle 2"/>
          <p:cNvSpPr>
            <a:spLocks noGrp="1" noRot="1" noChangeAspect="1" noChangeArrowheads="1" noTextEdit="1"/>
          </p:cNvSpPr>
          <p:nvPr>
            <p:ph type="sldImg"/>
          </p:nvPr>
        </p:nvSpPr>
        <p:spPr>
          <a:ln/>
        </p:spPr>
      </p:sp>
      <p:sp>
        <p:nvSpPr>
          <p:cNvPr id="807939" name="Rectangle 3"/>
          <p:cNvSpPr>
            <a:spLocks noGrp="1" noChangeArrowheads="1"/>
          </p:cNvSpPr>
          <p:nvPr>
            <p:ph type="body" idx="1"/>
          </p:nvPr>
        </p:nvSpPr>
        <p:spPr>
          <a:noFill/>
          <a:ln/>
        </p:spPr>
        <p:txBody>
          <a:bodyPr/>
          <a:lstStyle/>
          <a:p>
            <a:endParaRPr lang="fi-FI"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5009" name="Slide Image Placeholder 1"/>
          <p:cNvSpPr>
            <a:spLocks noGrp="1" noRot="1" noChangeAspect="1"/>
          </p:cNvSpPr>
          <p:nvPr>
            <p:ph type="sldImg"/>
          </p:nvPr>
        </p:nvSpPr>
        <p:spPr>
          <a:ln/>
        </p:spPr>
      </p:sp>
      <p:sp>
        <p:nvSpPr>
          <p:cNvPr id="555010" name="Notes Placeholder 2"/>
          <p:cNvSpPr>
            <a:spLocks noGrp="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nl-BE" dirty="0" smtClean="0"/>
              <a:t>Heavy, </a:t>
            </a:r>
            <a:r>
              <a:rPr lang="nl-BE" dirty="0" err="1" smtClean="0"/>
              <a:t>overloaded</a:t>
            </a:r>
            <a:r>
              <a:rPr lang="nl-BE" dirty="0" smtClean="0"/>
              <a:t> interface vs. </a:t>
            </a:r>
            <a:r>
              <a:rPr lang="nl-BE" dirty="0" err="1" smtClean="0"/>
              <a:t>lightweight</a:t>
            </a:r>
            <a:r>
              <a:rPr lang="nl-BE" dirty="0" smtClean="0"/>
              <a:t> </a:t>
            </a:r>
            <a:r>
              <a:rPr lang="nl-BE" dirty="0" err="1" smtClean="0"/>
              <a:t>linkedIn</a:t>
            </a:r>
            <a:r>
              <a:rPr lang="nl-BE" dirty="0" smtClean="0"/>
              <a:t> interface</a:t>
            </a:r>
          </a:p>
          <a:p>
            <a:endParaRPr lang="nl-BE" dirty="0" smtClean="0"/>
          </a:p>
        </p:txBody>
      </p:sp>
      <p:sp>
        <p:nvSpPr>
          <p:cNvPr id="555011" name="Slide Number Placeholder 3"/>
          <p:cNvSpPr>
            <a:spLocks noGrp="1"/>
          </p:cNvSpPr>
          <p:nvPr>
            <p:ph type="sldNum" sz="quarter" idx="5"/>
          </p:nvPr>
        </p:nvSpPr>
        <p:spPr>
          <a:noFill/>
        </p:spPr>
        <p:txBody>
          <a:bodyPr/>
          <a:lstStyle/>
          <a:p>
            <a:fld id="{9CEB70B6-FB43-4172-8CB7-5C2F7789D5F4}" type="slidenum">
              <a:rPr lang="en-US" smtClean="0">
                <a:solidFill>
                  <a:srgbClr val="000000"/>
                </a:solidFill>
              </a:rPr>
              <a:pPr/>
              <a:t>77</a:t>
            </a:fld>
            <a:endParaRPr lang="en-US" smtClean="0">
              <a:solidFill>
                <a:srgbClr val="000000"/>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1153" name="Slide Image Placeholder 1"/>
          <p:cNvSpPr>
            <a:spLocks noGrp="1" noRot="1" noChangeAspect="1"/>
          </p:cNvSpPr>
          <p:nvPr>
            <p:ph type="sldImg"/>
          </p:nvPr>
        </p:nvSpPr>
        <p:spPr>
          <a:ln/>
        </p:spPr>
      </p:sp>
      <p:sp>
        <p:nvSpPr>
          <p:cNvPr id="561154" name="Notes Placeholder 2"/>
          <p:cNvSpPr>
            <a:spLocks noGrp="1"/>
          </p:cNvSpPr>
          <p:nvPr>
            <p:ph type="body" idx="1"/>
          </p:nvPr>
        </p:nvSpPr>
        <p:spPr>
          <a:noFill/>
          <a:ln/>
        </p:spPr>
        <p:txBody>
          <a:bodyPr/>
          <a:lstStyle/>
          <a:p>
            <a:endParaRPr lang="nl-BE" dirty="0" smtClean="0"/>
          </a:p>
        </p:txBody>
      </p:sp>
      <p:sp>
        <p:nvSpPr>
          <p:cNvPr id="561155" name="Slide Number Placeholder 3"/>
          <p:cNvSpPr>
            <a:spLocks noGrp="1"/>
          </p:cNvSpPr>
          <p:nvPr>
            <p:ph type="sldNum" sz="quarter" idx="5"/>
          </p:nvPr>
        </p:nvSpPr>
        <p:spPr>
          <a:noFill/>
        </p:spPr>
        <p:txBody>
          <a:bodyPr/>
          <a:lstStyle/>
          <a:p>
            <a:fld id="{07342E86-0AAB-47F2-84EB-D59A30B682A8}" type="slidenum">
              <a:rPr lang="en-US" smtClean="0">
                <a:solidFill>
                  <a:prstClr val="black"/>
                </a:solidFill>
              </a:rPr>
              <a:pPr/>
              <a:t>78</a:t>
            </a:fld>
            <a:endParaRPr lang="en-US" smtClean="0">
              <a:solidFill>
                <a:prstClr val="black"/>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01"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lstStyle/>
          <a:p>
            <a:pPr>
              <a:defRPr/>
            </a:pPr>
            <a:endParaRPr lang="nl-BE" dirty="0"/>
          </a:p>
        </p:txBody>
      </p:sp>
      <p:sp>
        <p:nvSpPr>
          <p:cNvPr id="563203" name="Slide Number Placeholder 3"/>
          <p:cNvSpPr>
            <a:spLocks noGrp="1"/>
          </p:cNvSpPr>
          <p:nvPr>
            <p:ph type="sldNum" sz="quarter" idx="5"/>
          </p:nvPr>
        </p:nvSpPr>
        <p:spPr>
          <a:noFill/>
        </p:spPr>
        <p:txBody>
          <a:bodyPr/>
          <a:lstStyle/>
          <a:p>
            <a:fld id="{C92B203A-665C-4228-8319-AF00C77DAFA8}" type="slidenum">
              <a:rPr lang="en-US" smtClean="0">
                <a:solidFill>
                  <a:prstClr val="black"/>
                </a:solidFill>
              </a:rPr>
              <a:pPr/>
              <a:t>79</a:t>
            </a:fld>
            <a:endParaRPr lang="en-US" smtClean="0">
              <a:solidFill>
                <a:prstClr val="black"/>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5249" name="Slide Image Placeholder 1"/>
          <p:cNvSpPr>
            <a:spLocks noGrp="1" noRot="1" noChangeAspect="1"/>
          </p:cNvSpPr>
          <p:nvPr>
            <p:ph type="sldImg"/>
          </p:nvPr>
        </p:nvSpPr>
        <p:spPr>
          <a:ln/>
        </p:spPr>
      </p:sp>
      <p:sp>
        <p:nvSpPr>
          <p:cNvPr id="565250" name="Notes Placeholder 2"/>
          <p:cNvSpPr>
            <a:spLocks noGrp="1"/>
          </p:cNvSpPr>
          <p:nvPr>
            <p:ph type="body" idx="1"/>
          </p:nvPr>
        </p:nvSpPr>
        <p:spPr>
          <a:noFill/>
          <a:ln/>
        </p:spPr>
        <p:txBody>
          <a:bodyPr/>
          <a:lstStyle/>
          <a:p>
            <a:endParaRPr lang="nl-BE" dirty="0" smtClean="0"/>
          </a:p>
        </p:txBody>
      </p:sp>
      <p:sp>
        <p:nvSpPr>
          <p:cNvPr id="565251" name="Slide Number Placeholder 3"/>
          <p:cNvSpPr>
            <a:spLocks noGrp="1"/>
          </p:cNvSpPr>
          <p:nvPr>
            <p:ph type="sldNum" sz="quarter" idx="5"/>
          </p:nvPr>
        </p:nvSpPr>
        <p:spPr>
          <a:noFill/>
        </p:spPr>
        <p:txBody>
          <a:bodyPr/>
          <a:lstStyle/>
          <a:p>
            <a:fld id="{F96D1F3D-3880-4C0A-98DB-9575A69A472C}" type="slidenum">
              <a:rPr lang="en-US" smtClean="0">
                <a:solidFill>
                  <a:prstClr val="black"/>
                </a:solidFill>
              </a:rPr>
              <a:pPr/>
              <a:t>80</a:t>
            </a:fld>
            <a:endParaRPr lang="en-US" smtClean="0">
              <a:solidFill>
                <a:prstClr val="black"/>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7057" name="Slide Image Placeholder 1"/>
          <p:cNvSpPr>
            <a:spLocks noGrp="1" noRot="1" noChangeAspect="1"/>
          </p:cNvSpPr>
          <p:nvPr>
            <p:ph type="sldImg"/>
          </p:nvPr>
        </p:nvSpPr>
        <p:spPr>
          <a:ln/>
        </p:spPr>
      </p:sp>
      <p:sp>
        <p:nvSpPr>
          <p:cNvPr id="557058" name="Notes Placeholder 2"/>
          <p:cNvSpPr>
            <a:spLocks noGrp="1"/>
          </p:cNvSpPr>
          <p:nvPr>
            <p:ph type="body" idx="1"/>
          </p:nvPr>
        </p:nvSpPr>
        <p:spPr>
          <a:noFill/>
          <a:ln/>
        </p:spPr>
        <p:txBody>
          <a:bodyPr/>
          <a:lstStyle/>
          <a:p>
            <a:r>
              <a:rPr lang="nl-BE" dirty="0" smtClean="0"/>
              <a:t>Search </a:t>
            </a:r>
            <a:r>
              <a:rPr lang="nl-BE" dirty="0" err="1" smtClean="0"/>
              <a:t>for</a:t>
            </a:r>
            <a:r>
              <a:rPr lang="nl-BE" dirty="0" smtClean="0"/>
              <a:t> e.g. dg-devlpmt-coop-europeaid-mission-statements.pdf , or </a:t>
            </a:r>
            <a:r>
              <a:rPr lang="nl-BE" dirty="0" err="1" smtClean="0"/>
              <a:t>EuropeAid</a:t>
            </a:r>
            <a:r>
              <a:rPr lang="nl-BE" dirty="0" smtClean="0"/>
              <a:t> </a:t>
            </a:r>
            <a:r>
              <a:rPr lang="nl-BE" dirty="0" err="1" smtClean="0"/>
              <a:t>annual</a:t>
            </a:r>
            <a:r>
              <a:rPr lang="nl-BE" dirty="0" smtClean="0"/>
              <a:t>  report or europeaid_annual_report_2011_fr.pdf </a:t>
            </a:r>
            <a:r>
              <a:rPr lang="nl-BE" dirty="0" err="1" smtClean="0"/>
              <a:t>did</a:t>
            </a:r>
            <a:r>
              <a:rPr lang="nl-BE" dirty="0" smtClean="0"/>
              <a:t> </a:t>
            </a:r>
            <a:r>
              <a:rPr lang="nl-BE" dirty="0" err="1" smtClean="0"/>
              <a:t>not</a:t>
            </a:r>
            <a:r>
              <a:rPr lang="nl-BE" dirty="0" smtClean="0"/>
              <a:t> </a:t>
            </a:r>
            <a:r>
              <a:rPr lang="nl-BE" dirty="0" err="1" smtClean="0"/>
              <a:t>give</a:t>
            </a:r>
            <a:r>
              <a:rPr lang="nl-BE" dirty="0" smtClean="0"/>
              <a:t> </a:t>
            </a:r>
            <a:r>
              <a:rPr lang="nl-BE" dirty="0" err="1" smtClean="0"/>
              <a:t>any</a:t>
            </a:r>
            <a:r>
              <a:rPr lang="nl-BE" dirty="0" smtClean="0"/>
              <a:t> </a:t>
            </a:r>
            <a:r>
              <a:rPr lang="nl-BE" dirty="0" err="1" smtClean="0"/>
              <a:t>results</a:t>
            </a:r>
            <a:endParaRPr lang="nl-BE" dirty="0" smtClean="0"/>
          </a:p>
          <a:p>
            <a:endParaRPr lang="nl-BE" dirty="0" smtClean="0"/>
          </a:p>
        </p:txBody>
      </p:sp>
      <p:sp>
        <p:nvSpPr>
          <p:cNvPr id="557059" name="Slide Number Placeholder 3"/>
          <p:cNvSpPr>
            <a:spLocks noGrp="1"/>
          </p:cNvSpPr>
          <p:nvPr>
            <p:ph type="sldNum" sz="quarter" idx="5"/>
          </p:nvPr>
        </p:nvSpPr>
        <p:spPr>
          <a:noFill/>
        </p:spPr>
        <p:txBody>
          <a:bodyPr/>
          <a:lstStyle/>
          <a:p>
            <a:fld id="{6F446BAE-72DB-4DB0-A1AC-61CBA145542C}" type="slidenum">
              <a:rPr lang="en-US" smtClean="0">
                <a:solidFill>
                  <a:prstClr val="black"/>
                </a:solidFill>
              </a:rPr>
              <a:pPr/>
              <a:t>81</a:t>
            </a:fld>
            <a:endParaRPr lang="en-US" smtClean="0">
              <a:solidFill>
                <a:prstClr val="black"/>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9105" name="Slide Image Placeholder 1"/>
          <p:cNvSpPr>
            <a:spLocks noGrp="1" noRot="1" noChangeAspect="1"/>
          </p:cNvSpPr>
          <p:nvPr>
            <p:ph type="sldImg"/>
          </p:nvPr>
        </p:nvSpPr>
        <p:spPr>
          <a:ln/>
        </p:spPr>
      </p:sp>
      <p:sp>
        <p:nvSpPr>
          <p:cNvPr id="559106" name="Notes Placeholder 2"/>
          <p:cNvSpPr>
            <a:spLocks noGrp="1"/>
          </p:cNvSpPr>
          <p:nvPr>
            <p:ph type="body" idx="1"/>
          </p:nvPr>
        </p:nvSpPr>
        <p:spPr>
          <a:noFill/>
          <a:ln/>
        </p:spPr>
        <p:txBody>
          <a:bodyPr/>
          <a:lstStyle/>
          <a:p>
            <a:r>
              <a:rPr lang="nl-BE" dirty="0" smtClean="0"/>
              <a:t>Search </a:t>
            </a:r>
            <a:r>
              <a:rPr lang="nl-BE" dirty="0" err="1" smtClean="0"/>
              <a:t>for</a:t>
            </a:r>
            <a:r>
              <a:rPr lang="nl-BE" dirty="0" smtClean="0"/>
              <a:t> “</a:t>
            </a:r>
            <a:r>
              <a:rPr lang="nl-BE" dirty="0" err="1" smtClean="0"/>
              <a:t>Annual</a:t>
            </a:r>
            <a:r>
              <a:rPr lang="nl-BE" dirty="0" smtClean="0"/>
              <a:t> Report” gave 214 hits, </a:t>
            </a:r>
            <a:r>
              <a:rPr lang="nl-BE" dirty="0" err="1" smtClean="0"/>
              <a:t>only</a:t>
            </a:r>
            <a:r>
              <a:rPr lang="nl-BE" dirty="0" smtClean="0"/>
              <a:t> 2 of the </a:t>
            </a:r>
            <a:r>
              <a:rPr lang="nl-BE" dirty="0" err="1" smtClean="0"/>
              <a:t>documents</a:t>
            </a:r>
            <a:r>
              <a:rPr lang="nl-BE" dirty="0" smtClean="0"/>
              <a:t> </a:t>
            </a:r>
            <a:r>
              <a:rPr lang="nl-BE" dirty="0" err="1" smtClean="0"/>
              <a:t>were</a:t>
            </a:r>
            <a:r>
              <a:rPr lang="nl-BE" dirty="0" smtClean="0"/>
              <a:t> </a:t>
            </a:r>
            <a:r>
              <a:rPr lang="nl-BE" dirty="0" err="1" smtClean="0"/>
              <a:t>from</a:t>
            </a:r>
            <a:r>
              <a:rPr lang="nl-BE" dirty="0" smtClean="0"/>
              <a:t> 2011, </a:t>
            </a:r>
            <a:r>
              <a:rPr lang="nl-BE" dirty="0" err="1" smtClean="0"/>
              <a:t>all</a:t>
            </a:r>
            <a:r>
              <a:rPr lang="nl-BE" dirty="0" smtClean="0"/>
              <a:t> </a:t>
            </a:r>
            <a:r>
              <a:rPr lang="nl-BE" dirty="0" err="1" smtClean="0"/>
              <a:t>others</a:t>
            </a:r>
            <a:r>
              <a:rPr lang="nl-BE" dirty="0" smtClean="0"/>
              <a:t> on 5 first pages </a:t>
            </a:r>
            <a:r>
              <a:rPr lang="nl-BE" dirty="0" err="1" smtClean="0"/>
              <a:t>were</a:t>
            </a:r>
            <a:r>
              <a:rPr lang="nl-BE" dirty="0" smtClean="0"/>
              <a:t> </a:t>
            </a:r>
            <a:r>
              <a:rPr lang="nl-BE" dirty="0" err="1" smtClean="0"/>
              <a:t>from</a:t>
            </a:r>
            <a:r>
              <a:rPr lang="nl-BE" dirty="0" smtClean="0"/>
              <a:t> 2010 or </a:t>
            </a:r>
            <a:r>
              <a:rPr lang="nl-BE" dirty="0" err="1" smtClean="0"/>
              <a:t>older</a:t>
            </a:r>
            <a:r>
              <a:rPr lang="nl-BE" dirty="0" smtClean="0"/>
              <a:t>.</a:t>
            </a:r>
          </a:p>
          <a:p>
            <a:endParaRPr lang="nl-BE" dirty="0" smtClean="0"/>
          </a:p>
        </p:txBody>
      </p:sp>
      <p:sp>
        <p:nvSpPr>
          <p:cNvPr id="559107" name="Slide Number Placeholder 3"/>
          <p:cNvSpPr>
            <a:spLocks noGrp="1"/>
          </p:cNvSpPr>
          <p:nvPr>
            <p:ph type="sldNum" sz="quarter" idx="5"/>
          </p:nvPr>
        </p:nvSpPr>
        <p:spPr>
          <a:noFill/>
        </p:spPr>
        <p:txBody>
          <a:bodyPr/>
          <a:lstStyle/>
          <a:p>
            <a:fld id="{B6B5BC4E-2A76-4681-98A9-E6F0B455952B}" type="slidenum">
              <a:rPr lang="en-US" smtClean="0">
                <a:solidFill>
                  <a:prstClr val="black"/>
                </a:solidFill>
              </a:rPr>
              <a:pPr/>
              <a:t>82</a:t>
            </a:fld>
            <a:endParaRPr lang="en-US" smtClean="0">
              <a:solidFill>
                <a:prstClr val="black"/>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BE" dirty="0"/>
          </a:p>
        </p:txBody>
      </p:sp>
      <p:sp>
        <p:nvSpPr>
          <p:cNvPr id="4" name="Slide Number Placeholder 3"/>
          <p:cNvSpPr>
            <a:spLocks noGrp="1"/>
          </p:cNvSpPr>
          <p:nvPr>
            <p:ph type="sldNum" sz="quarter" idx="10"/>
          </p:nvPr>
        </p:nvSpPr>
        <p:spPr/>
        <p:txBody>
          <a:bodyPr/>
          <a:lstStyle/>
          <a:p>
            <a:fld id="{1D7AC031-2CE6-4C87-B30D-9B7838E6663B}" type="slidenum">
              <a:rPr lang="en-US" smtClean="0">
                <a:solidFill>
                  <a:prstClr val="black"/>
                </a:solidFill>
              </a:rPr>
              <a:pPr/>
              <a:t>83</a:t>
            </a:fld>
            <a:endParaRPr 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BE" dirty="0" smtClean="0"/>
              <a:t>Understand: the user of the product, the context he</a:t>
            </a:r>
            <a:r>
              <a:rPr lang="nl-BE" baseline="0" dirty="0" smtClean="0"/>
              <a:t> is </a:t>
            </a:r>
            <a:r>
              <a:rPr lang="nl-BE" baseline="0" dirty="0" err="1" smtClean="0"/>
              <a:t>working</a:t>
            </a:r>
            <a:r>
              <a:rPr lang="nl-BE" baseline="0" dirty="0" smtClean="0"/>
              <a:t> in, his </a:t>
            </a:r>
            <a:r>
              <a:rPr lang="nl-BE" baseline="0" dirty="0" err="1" smtClean="0"/>
              <a:t>main</a:t>
            </a:r>
            <a:r>
              <a:rPr lang="nl-BE" baseline="0" dirty="0" smtClean="0"/>
              <a:t> </a:t>
            </a:r>
            <a:r>
              <a:rPr lang="nl-BE" baseline="0" dirty="0" err="1" smtClean="0"/>
              <a:t>tasks</a:t>
            </a:r>
            <a:r>
              <a:rPr lang="nl-BE" baseline="0" dirty="0" smtClean="0"/>
              <a:t>, his </a:t>
            </a:r>
            <a:r>
              <a:rPr lang="nl-BE" baseline="0" dirty="0" err="1" smtClean="0"/>
              <a:t>main</a:t>
            </a:r>
            <a:r>
              <a:rPr lang="nl-BE" baseline="0" dirty="0" smtClean="0"/>
              <a:t> goals, (+ the goals of the stakeholders)</a:t>
            </a:r>
            <a:endParaRPr lang="nl-BE" dirty="0" smtClean="0"/>
          </a:p>
          <a:p>
            <a:endParaRPr lang="nl-BE" dirty="0" smtClean="0"/>
          </a:p>
          <a:p>
            <a:r>
              <a:rPr lang="nl-BE" dirty="0" err="1" smtClean="0"/>
              <a:t>Explore</a:t>
            </a:r>
            <a:r>
              <a:rPr lang="nl-BE" dirty="0" smtClean="0"/>
              <a:t>: </a:t>
            </a:r>
            <a:r>
              <a:rPr lang="nl-BE" dirty="0" err="1" smtClean="0"/>
              <a:t>explore</a:t>
            </a:r>
            <a:r>
              <a:rPr lang="nl-BE" baseline="0" dirty="0" smtClean="0"/>
              <a:t> solutions, </a:t>
            </a:r>
            <a:r>
              <a:rPr lang="nl-BE" baseline="0" dirty="0" err="1" smtClean="0"/>
              <a:t>create</a:t>
            </a:r>
            <a:r>
              <a:rPr lang="nl-BE" baseline="0" dirty="0" smtClean="0"/>
              <a:t> design concepts, prototype </a:t>
            </a:r>
            <a:r>
              <a:rPr lang="nl-BE" baseline="0" dirty="0" err="1" smtClean="0"/>
              <a:t>and</a:t>
            </a:r>
            <a:r>
              <a:rPr lang="nl-BE" baseline="0" dirty="0" smtClean="0"/>
              <a:t> </a:t>
            </a:r>
            <a:r>
              <a:rPr lang="nl-BE" baseline="0" dirty="0" err="1" smtClean="0"/>
              <a:t>iterate</a:t>
            </a:r>
            <a:endParaRPr lang="nl-BE" dirty="0" smtClean="0"/>
          </a:p>
          <a:p>
            <a:endParaRPr lang="nl-BE" dirty="0" smtClean="0"/>
          </a:p>
          <a:p>
            <a:r>
              <a:rPr lang="nl-BE" dirty="0" err="1" smtClean="0"/>
              <a:t>Define</a:t>
            </a:r>
            <a:r>
              <a:rPr lang="nl-BE" dirty="0" smtClean="0"/>
              <a:t>: </a:t>
            </a:r>
            <a:r>
              <a:rPr lang="nl-BE" dirty="0" err="1" smtClean="0"/>
              <a:t>specify</a:t>
            </a:r>
            <a:r>
              <a:rPr lang="nl-BE" dirty="0" smtClean="0"/>
              <a:t>, document the (</a:t>
            </a:r>
            <a:r>
              <a:rPr lang="nl-BE" dirty="0" err="1" smtClean="0"/>
              <a:t>final</a:t>
            </a:r>
            <a:r>
              <a:rPr lang="nl-BE" dirty="0" smtClean="0"/>
              <a:t>) design solution </a:t>
            </a:r>
            <a:r>
              <a:rPr lang="nl-BE" dirty="0" err="1" smtClean="0"/>
              <a:t>you</a:t>
            </a:r>
            <a:r>
              <a:rPr lang="nl-BE" dirty="0" smtClean="0"/>
              <a:t> have </a:t>
            </a:r>
            <a:r>
              <a:rPr lang="nl-BE" dirty="0" err="1" smtClean="0"/>
              <a:t>constructed</a:t>
            </a:r>
            <a:endParaRPr lang="nl-BE" dirty="0" smtClean="0"/>
          </a:p>
          <a:p>
            <a:endParaRPr lang="nl-BE" dirty="0"/>
          </a:p>
        </p:txBody>
      </p:sp>
      <p:sp>
        <p:nvSpPr>
          <p:cNvPr id="4" name="Slide Number Placeholder 3"/>
          <p:cNvSpPr>
            <a:spLocks noGrp="1"/>
          </p:cNvSpPr>
          <p:nvPr>
            <p:ph type="sldNum" sz="quarter" idx="10"/>
          </p:nvPr>
        </p:nvSpPr>
        <p:spPr/>
        <p:txBody>
          <a:bodyPr/>
          <a:lstStyle/>
          <a:p>
            <a:pPr>
              <a:defRPr/>
            </a:pPr>
            <a:fld id="{D3D55BB7-1941-48E1-8BC0-B1B50AFB5A57}" type="slidenum">
              <a:rPr lang="en-US" smtClean="0">
                <a:solidFill>
                  <a:prstClr val="black"/>
                </a:solidFill>
              </a:rPr>
              <a:pPr>
                <a:defRPr/>
              </a:pPr>
              <a:t>4</a:t>
            </a:fld>
            <a:endParaRPr lang="en-US">
              <a:solidFill>
                <a:prstClr val="black"/>
              </a:solidFill>
            </a:endParaRPr>
          </a:p>
        </p:txBody>
      </p:sp>
    </p:spTree>
    <p:extLst>
      <p:ext uri="{BB962C8B-B14F-4D97-AF65-F5344CB8AC3E}">
        <p14:creationId xmlns:p14="http://schemas.microsoft.com/office/powerpoint/2010/main" val="163707511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BE"/>
          </a:p>
        </p:txBody>
      </p:sp>
      <p:sp>
        <p:nvSpPr>
          <p:cNvPr id="4" name="Slide Number Placeholder 3"/>
          <p:cNvSpPr>
            <a:spLocks noGrp="1"/>
          </p:cNvSpPr>
          <p:nvPr>
            <p:ph type="sldNum" sz="quarter" idx="10"/>
          </p:nvPr>
        </p:nvSpPr>
        <p:spPr/>
        <p:txBody>
          <a:bodyPr/>
          <a:lstStyle/>
          <a:p>
            <a:fld id="{1D7AC031-2CE6-4C87-B30D-9B7838E6663B}" type="slidenum">
              <a:rPr lang="en-US" smtClean="0">
                <a:solidFill>
                  <a:prstClr val="black"/>
                </a:solidFill>
              </a:rPr>
              <a:pPr/>
              <a:t>87</a:t>
            </a:fld>
            <a:endParaRPr lang="en-US">
              <a:solidFill>
                <a:prstClr val="black"/>
              </a:solidFil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BE"/>
          </a:p>
        </p:txBody>
      </p:sp>
      <p:sp>
        <p:nvSpPr>
          <p:cNvPr id="4" name="Slide Number Placeholder 3"/>
          <p:cNvSpPr>
            <a:spLocks noGrp="1"/>
          </p:cNvSpPr>
          <p:nvPr>
            <p:ph type="sldNum" sz="quarter" idx="10"/>
          </p:nvPr>
        </p:nvSpPr>
        <p:spPr/>
        <p:txBody>
          <a:bodyPr/>
          <a:lstStyle/>
          <a:p>
            <a:fld id="{1D7AC031-2CE6-4C87-B30D-9B7838E6663B}" type="slidenum">
              <a:rPr lang="en-US" smtClean="0">
                <a:solidFill>
                  <a:prstClr val="black"/>
                </a:solidFill>
              </a:rPr>
              <a:pPr/>
              <a:t>93</a:t>
            </a:fld>
            <a:endParaRPr lang="en-US">
              <a:solidFill>
                <a:prstClr val="black"/>
              </a:solidFil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BE" dirty="0" err="1" smtClean="0"/>
              <a:t>Disadvantages</a:t>
            </a:r>
            <a:r>
              <a:rPr lang="nl-BE" dirty="0" smtClean="0"/>
              <a:t> of</a:t>
            </a:r>
            <a:r>
              <a:rPr lang="nl-BE" baseline="0" dirty="0" smtClean="0"/>
              <a:t> </a:t>
            </a:r>
            <a:r>
              <a:rPr lang="nl-BE" baseline="0" dirty="0" err="1" smtClean="0"/>
              <a:t>Drupal</a:t>
            </a:r>
            <a:r>
              <a:rPr lang="nl-BE" dirty="0" smtClean="0"/>
              <a:t>:</a:t>
            </a:r>
          </a:p>
          <a:p>
            <a:pPr marL="171450" indent="-171450">
              <a:buFontTx/>
              <a:buChar char="-"/>
            </a:pPr>
            <a:r>
              <a:rPr lang="nl-BE" dirty="0" err="1" smtClean="0"/>
              <a:t>Very</a:t>
            </a:r>
            <a:r>
              <a:rPr lang="nl-BE" dirty="0" smtClean="0"/>
              <a:t> </a:t>
            </a:r>
            <a:r>
              <a:rPr lang="nl-BE" dirty="0" err="1" smtClean="0"/>
              <a:t>little</a:t>
            </a:r>
            <a:r>
              <a:rPr lang="nl-BE" dirty="0" smtClean="0"/>
              <a:t> </a:t>
            </a:r>
            <a:r>
              <a:rPr lang="nl-BE" dirty="0" err="1" smtClean="0"/>
              <a:t>workflows</a:t>
            </a:r>
            <a:r>
              <a:rPr lang="nl-BE" dirty="0" smtClean="0"/>
              <a:t>; no easy </a:t>
            </a:r>
            <a:r>
              <a:rPr lang="nl-BE" dirty="0" err="1" smtClean="0"/>
              <a:t>deploy</a:t>
            </a:r>
            <a:r>
              <a:rPr lang="nl-BE" dirty="0" smtClean="0"/>
              <a:t> </a:t>
            </a:r>
            <a:r>
              <a:rPr lang="nl-BE" dirty="0" err="1" smtClean="0"/>
              <a:t>to</a:t>
            </a:r>
            <a:r>
              <a:rPr lang="nl-BE" dirty="0" smtClean="0"/>
              <a:t> </a:t>
            </a:r>
            <a:r>
              <a:rPr lang="nl-BE" dirty="0" err="1" smtClean="0"/>
              <a:t>production</a:t>
            </a:r>
            <a:r>
              <a:rPr lang="nl-BE" dirty="0" smtClean="0"/>
              <a:t> (</a:t>
            </a:r>
            <a:r>
              <a:rPr lang="nl-BE" dirty="0" err="1" smtClean="0"/>
              <a:t>refined</a:t>
            </a:r>
            <a:r>
              <a:rPr lang="nl-BE" dirty="0" smtClean="0"/>
              <a:t> user access)</a:t>
            </a:r>
          </a:p>
          <a:p>
            <a:pPr marL="171450" indent="-171450">
              <a:buFontTx/>
              <a:buChar char="-"/>
            </a:pPr>
            <a:r>
              <a:rPr lang="nl-BE" dirty="0" err="1" smtClean="0"/>
              <a:t>Multilingual</a:t>
            </a:r>
            <a:r>
              <a:rPr lang="nl-BE" dirty="0" smtClean="0"/>
              <a:t>: </a:t>
            </a:r>
            <a:r>
              <a:rPr lang="nl-BE" dirty="0" err="1" smtClean="0"/>
              <a:t>not</a:t>
            </a:r>
            <a:r>
              <a:rPr lang="nl-BE" dirty="0" smtClean="0"/>
              <a:t> built in, but module </a:t>
            </a:r>
            <a:r>
              <a:rPr lang="nl-BE" dirty="0" err="1" smtClean="0"/>
              <a:t>works</a:t>
            </a:r>
            <a:r>
              <a:rPr lang="nl-BE" dirty="0" smtClean="0"/>
              <a:t> ok (</a:t>
            </a:r>
            <a:r>
              <a:rPr lang="nl-BE" dirty="0" err="1" smtClean="0"/>
              <a:t>Doc</a:t>
            </a:r>
            <a:r>
              <a:rPr lang="nl-BE" dirty="0" smtClean="0"/>
              <a:t>.</a:t>
            </a:r>
            <a:r>
              <a:rPr lang="nl-BE" baseline="0" dirty="0" smtClean="0"/>
              <a:t>: </a:t>
            </a:r>
            <a:r>
              <a:rPr lang="nl-BE" baseline="0" dirty="0" err="1" smtClean="0"/>
              <a:t>very</a:t>
            </a:r>
            <a:r>
              <a:rPr lang="nl-BE" baseline="0" dirty="0" smtClean="0"/>
              <a:t> </a:t>
            </a:r>
            <a:r>
              <a:rPr lang="nl-BE" baseline="0" dirty="0" err="1" smtClean="0"/>
              <a:t>good</a:t>
            </a:r>
            <a:r>
              <a:rPr lang="nl-BE" baseline="0" dirty="0" smtClean="0"/>
              <a:t> at </a:t>
            </a:r>
            <a:r>
              <a:rPr lang="nl-BE" baseline="0" dirty="0" err="1" smtClean="0"/>
              <a:t>this</a:t>
            </a:r>
            <a:r>
              <a:rPr lang="nl-BE" baseline="0" dirty="0" smtClean="0"/>
              <a:t>)</a:t>
            </a:r>
            <a:endParaRPr lang="nl-BE" dirty="0"/>
          </a:p>
        </p:txBody>
      </p:sp>
      <p:sp>
        <p:nvSpPr>
          <p:cNvPr id="4" name="Slide Number Placeholder 3"/>
          <p:cNvSpPr>
            <a:spLocks noGrp="1"/>
          </p:cNvSpPr>
          <p:nvPr>
            <p:ph type="sldNum" sz="quarter" idx="10"/>
          </p:nvPr>
        </p:nvSpPr>
        <p:spPr/>
        <p:txBody>
          <a:bodyPr/>
          <a:lstStyle/>
          <a:p>
            <a:pPr>
              <a:defRPr/>
            </a:pPr>
            <a:fld id="{D3D55BB7-1941-48E1-8BC0-B1B50AFB5A57}" type="slidenum">
              <a:rPr lang="en-US" smtClean="0"/>
              <a:pPr>
                <a:defRPr/>
              </a:pPr>
              <a:t>97</a:t>
            </a:fld>
            <a:endParaRPr lang="en-US"/>
          </a:p>
        </p:txBody>
      </p:sp>
    </p:spTree>
    <p:extLst>
      <p:ext uri="{BB962C8B-B14F-4D97-AF65-F5344CB8AC3E}">
        <p14:creationId xmlns:p14="http://schemas.microsoft.com/office/powerpoint/2010/main" val="338453066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p:cNvSpPr>
            <a:spLocks noGrp="1" noRot="1" noChangeAspect="1" noTextEdit="1"/>
          </p:cNvSpPr>
          <p:nvPr>
            <p:ph type="sldImg"/>
          </p:nvPr>
        </p:nvSpPr>
        <p:spPr>
          <a:ln/>
        </p:spPr>
      </p:sp>
      <p:sp>
        <p:nvSpPr>
          <p:cNvPr id="172035" name="Notes Placeholder 2"/>
          <p:cNvSpPr>
            <a:spLocks noGrp="1"/>
          </p:cNvSpPr>
          <p:nvPr>
            <p:ph type="body" idx="1"/>
          </p:nvPr>
        </p:nvSpPr>
        <p:spPr>
          <a:noFill/>
          <a:ln/>
        </p:spPr>
        <p:txBody>
          <a:bodyPr/>
          <a:lstStyle/>
          <a:p>
            <a:pPr eaLnBrk="1" hangingPunct="1"/>
            <a:endParaRPr lang="nl-BE" smtClean="0">
              <a:latin typeface="Arial" pitchFamily="34" charset="0"/>
            </a:endParaRPr>
          </a:p>
        </p:txBody>
      </p:sp>
      <p:sp>
        <p:nvSpPr>
          <p:cNvPr id="172036" name="Slide Number Placeholder 3"/>
          <p:cNvSpPr>
            <a:spLocks noGrp="1"/>
          </p:cNvSpPr>
          <p:nvPr>
            <p:ph type="sldNum" sz="quarter" idx="5"/>
          </p:nvPr>
        </p:nvSpPr>
        <p:spPr>
          <a:noFill/>
        </p:spPr>
        <p:txBody>
          <a:bodyPr/>
          <a:lstStyle/>
          <a:p>
            <a:fld id="{FA990226-A87C-4B20-A38F-ED7E89D810CC}" type="slidenum">
              <a:rPr lang="en-US" smtClean="0">
                <a:solidFill>
                  <a:prstClr val="black"/>
                </a:solidFill>
                <a:latin typeface="Arial" pitchFamily="34" charset="0"/>
              </a:rPr>
              <a:pPr/>
              <a:t>99</a:t>
            </a:fld>
            <a:endParaRPr lang="en-US" smtClean="0">
              <a:solidFill>
                <a:prstClr val="black"/>
              </a:solidFill>
              <a:latin typeface="Arial" pitchFamily="34"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dirty="0"/>
          </a:p>
        </p:txBody>
      </p:sp>
      <p:sp>
        <p:nvSpPr>
          <p:cNvPr id="4" name="Slide Number Placeholder 3"/>
          <p:cNvSpPr>
            <a:spLocks noGrp="1"/>
          </p:cNvSpPr>
          <p:nvPr>
            <p:ph type="sldNum" sz="quarter" idx="10"/>
          </p:nvPr>
        </p:nvSpPr>
        <p:spPr/>
        <p:txBody>
          <a:bodyPr/>
          <a:lstStyle/>
          <a:p>
            <a:pPr>
              <a:defRPr/>
            </a:pPr>
            <a:fld id="{D3D55BB7-1941-48E1-8BC0-B1B50AFB5A57}" type="slidenum">
              <a:rPr lang="en-US" smtClean="0"/>
              <a:pPr>
                <a:defRPr/>
              </a:pPr>
              <a:t>100</a:t>
            </a:fld>
            <a:endParaRPr lang="en-US"/>
          </a:p>
        </p:txBody>
      </p:sp>
    </p:spTree>
    <p:extLst>
      <p:ext uri="{BB962C8B-B14F-4D97-AF65-F5344CB8AC3E}">
        <p14:creationId xmlns:p14="http://schemas.microsoft.com/office/powerpoint/2010/main" val="35813070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This is consistent with what we learned during the user interviews.</a:t>
            </a:r>
          </a:p>
          <a:p>
            <a:endParaRPr lang="nl-BE" dirty="0"/>
          </a:p>
        </p:txBody>
      </p:sp>
      <p:sp>
        <p:nvSpPr>
          <p:cNvPr id="4" name="Slide Number Placeholder 3"/>
          <p:cNvSpPr>
            <a:spLocks noGrp="1"/>
          </p:cNvSpPr>
          <p:nvPr>
            <p:ph type="sldNum" sz="quarter" idx="10"/>
          </p:nvPr>
        </p:nvSpPr>
        <p:spPr/>
        <p:txBody>
          <a:bodyPr/>
          <a:lstStyle/>
          <a:p>
            <a:pPr>
              <a:defRPr/>
            </a:pPr>
            <a:fld id="{D3D55BB7-1941-48E1-8BC0-B1B50AFB5A57}" type="slidenum">
              <a:rPr lang="en-US" smtClean="0"/>
              <a:pPr>
                <a:defRPr/>
              </a:pPr>
              <a:t>103</a:t>
            </a:fld>
            <a:endParaRPr lang="en-US"/>
          </a:p>
        </p:txBody>
      </p:sp>
    </p:spTree>
    <p:extLst>
      <p:ext uri="{BB962C8B-B14F-4D97-AF65-F5344CB8AC3E}">
        <p14:creationId xmlns:p14="http://schemas.microsoft.com/office/powerpoint/2010/main" val="264674369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p:cNvSpPr>
            <a:spLocks noGrp="1" noRot="1" noChangeAspect="1" noTextEdit="1"/>
          </p:cNvSpPr>
          <p:nvPr>
            <p:ph type="sldImg"/>
          </p:nvPr>
        </p:nvSpPr>
        <p:spPr>
          <a:ln/>
        </p:spPr>
      </p:sp>
      <p:sp>
        <p:nvSpPr>
          <p:cNvPr id="172035" name="Notes Placeholder 2"/>
          <p:cNvSpPr>
            <a:spLocks noGrp="1"/>
          </p:cNvSpPr>
          <p:nvPr>
            <p:ph type="body" idx="1"/>
          </p:nvPr>
        </p:nvSpPr>
        <p:spPr>
          <a:noFill/>
          <a:ln/>
        </p:spPr>
        <p:txBody>
          <a:bodyPr/>
          <a:lstStyle/>
          <a:p>
            <a:pPr eaLnBrk="1" hangingPunct="1"/>
            <a:endParaRPr lang="nl-BE" smtClean="0">
              <a:latin typeface="Arial" pitchFamily="34" charset="0"/>
            </a:endParaRPr>
          </a:p>
        </p:txBody>
      </p:sp>
      <p:sp>
        <p:nvSpPr>
          <p:cNvPr id="172036" name="Slide Number Placeholder 3"/>
          <p:cNvSpPr>
            <a:spLocks noGrp="1"/>
          </p:cNvSpPr>
          <p:nvPr>
            <p:ph type="sldNum" sz="quarter" idx="5"/>
          </p:nvPr>
        </p:nvSpPr>
        <p:spPr>
          <a:noFill/>
        </p:spPr>
        <p:txBody>
          <a:bodyPr/>
          <a:lstStyle/>
          <a:p>
            <a:fld id="{FA990226-A87C-4B20-A38F-ED7E89D810CC}" type="slidenum">
              <a:rPr lang="en-US" smtClean="0">
                <a:solidFill>
                  <a:prstClr val="black"/>
                </a:solidFill>
                <a:latin typeface="Arial" pitchFamily="34" charset="0"/>
              </a:rPr>
              <a:pPr/>
              <a:t>105</a:t>
            </a:fld>
            <a:endParaRPr lang="en-US" smtClean="0">
              <a:solidFill>
                <a:prstClr val="black"/>
              </a:solidFill>
              <a:latin typeface="Arial" pitchFamily="34"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9041" name="Slide Image Placeholder 1"/>
          <p:cNvSpPr>
            <a:spLocks noGrp="1" noRot="1" noChangeAspect="1"/>
          </p:cNvSpPr>
          <p:nvPr>
            <p:ph type="sldImg"/>
          </p:nvPr>
        </p:nvSpPr>
        <p:spPr>
          <a:ln/>
        </p:spPr>
      </p:sp>
      <p:sp>
        <p:nvSpPr>
          <p:cNvPr id="599042" name="Notes Placeholder 2"/>
          <p:cNvSpPr>
            <a:spLocks noGrp="1"/>
          </p:cNvSpPr>
          <p:nvPr>
            <p:ph type="body" idx="1"/>
          </p:nvPr>
        </p:nvSpPr>
        <p:spPr>
          <a:noFill/>
          <a:ln/>
        </p:spPr>
        <p:txBody>
          <a:bodyPr/>
          <a:lstStyle/>
          <a:p>
            <a:endParaRPr lang="nl-BE" smtClean="0"/>
          </a:p>
        </p:txBody>
      </p:sp>
      <p:sp>
        <p:nvSpPr>
          <p:cNvPr id="599043" name="Slide Number Placeholder 3"/>
          <p:cNvSpPr>
            <a:spLocks noGrp="1"/>
          </p:cNvSpPr>
          <p:nvPr>
            <p:ph type="sldNum" sz="quarter" idx="5"/>
          </p:nvPr>
        </p:nvSpPr>
        <p:spPr>
          <a:noFill/>
        </p:spPr>
        <p:txBody>
          <a:bodyPr/>
          <a:lstStyle/>
          <a:p>
            <a:fld id="{5A761EA9-A7A6-40CF-A104-BC0621AE14A9}" type="slidenum">
              <a:rPr lang="en-US" smtClean="0"/>
              <a:pPr/>
              <a:t>106</a:t>
            </a:fld>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2034" name="Rectangle 2"/>
          <p:cNvSpPr>
            <a:spLocks noGrp="1" noRot="1" noChangeAspect="1" noChangeArrowheads="1" noTextEdit="1"/>
          </p:cNvSpPr>
          <p:nvPr>
            <p:ph type="sldImg"/>
          </p:nvPr>
        </p:nvSpPr>
        <p:spPr>
          <a:ln/>
        </p:spPr>
      </p:sp>
      <p:sp>
        <p:nvSpPr>
          <p:cNvPr id="812035" name="Rectangle 3"/>
          <p:cNvSpPr>
            <a:spLocks noGrp="1" noChangeArrowheads="1"/>
          </p:cNvSpPr>
          <p:nvPr>
            <p:ph type="body" idx="1"/>
          </p:nvPr>
        </p:nvSpPr>
        <p:spPr>
          <a:noFill/>
          <a:ln/>
        </p:spPr>
        <p:txBody>
          <a:bodyPr/>
          <a:lstStyle/>
          <a:p>
            <a:endParaRPr lang="fi-FI" dirty="0"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dirty="0"/>
          </a:p>
        </p:txBody>
      </p:sp>
      <p:sp>
        <p:nvSpPr>
          <p:cNvPr id="4" name="Slide Number Placeholder 3"/>
          <p:cNvSpPr>
            <a:spLocks noGrp="1"/>
          </p:cNvSpPr>
          <p:nvPr>
            <p:ph type="sldNum" sz="quarter" idx="10"/>
          </p:nvPr>
        </p:nvSpPr>
        <p:spPr/>
        <p:txBody>
          <a:bodyPr/>
          <a:lstStyle/>
          <a:p>
            <a:pPr>
              <a:defRPr/>
            </a:pPr>
            <a:fld id="{D3D55BB7-1941-48E1-8BC0-B1B50AFB5A57}" type="slidenum">
              <a:rPr lang="en-US" smtClean="0"/>
              <a:pPr>
                <a:defRPr/>
              </a:pPr>
              <a:t>110</a:t>
            </a:fld>
            <a:endParaRPr lang="en-US"/>
          </a:p>
        </p:txBody>
      </p:sp>
    </p:spTree>
    <p:extLst>
      <p:ext uri="{BB962C8B-B14F-4D97-AF65-F5344CB8AC3E}">
        <p14:creationId xmlns:p14="http://schemas.microsoft.com/office/powerpoint/2010/main" val="39021211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p:cNvSpPr>
            <a:spLocks noGrp="1" noRot="1" noChangeAspect="1" noTextEdit="1"/>
          </p:cNvSpPr>
          <p:nvPr>
            <p:ph type="sldImg"/>
          </p:nvPr>
        </p:nvSpPr>
        <p:spPr>
          <a:ln/>
        </p:spPr>
      </p:sp>
      <p:sp>
        <p:nvSpPr>
          <p:cNvPr id="172035" name="Notes Placeholder 2"/>
          <p:cNvSpPr>
            <a:spLocks noGrp="1"/>
          </p:cNvSpPr>
          <p:nvPr>
            <p:ph type="body" idx="1"/>
          </p:nvPr>
        </p:nvSpPr>
        <p:spPr>
          <a:noFill/>
          <a:ln/>
        </p:spPr>
        <p:txBody>
          <a:bodyPr/>
          <a:lstStyle/>
          <a:p>
            <a:pPr eaLnBrk="1" hangingPunct="1"/>
            <a:endParaRPr lang="nl-BE" smtClean="0">
              <a:latin typeface="Arial" pitchFamily="34" charset="0"/>
            </a:endParaRPr>
          </a:p>
        </p:txBody>
      </p:sp>
      <p:sp>
        <p:nvSpPr>
          <p:cNvPr id="172036" name="Slide Number Placeholder 3"/>
          <p:cNvSpPr>
            <a:spLocks noGrp="1"/>
          </p:cNvSpPr>
          <p:nvPr>
            <p:ph type="sldNum" sz="quarter" idx="5"/>
          </p:nvPr>
        </p:nvSpPr>
        <p:spPr>
          <a:noFill/>
        </p:spPr>
        <p:txBody>
          <a:bodyPr/>
          <a:lstStyle/>
          <a:p>
            <a:fld id="{FA990226-A87C-4B20-A38F-ED7E89D810CC}" type="slidenum">
              <a:rPr lang="en-US" smtClean="0">
                <a:latin typeface="Arial" pitchFamily="34" charset="0"/>
              </a:rPr>
              <a:pPr/>
              <a:t>17</a:t>
            </a:fld>
            <a:endParaRPr lang="en-US" smtClean="0">
              <a:latin typeface="Arial" pitchFamily="34"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dirty="0"/>
          </a:p>
        </p:txBody>
      </p:sp>
      <p:sp>
        <p:nvSpPr>
          <p:cNvPr id="4" name="Slide Number Placeholder 3"/>
          <p:cNvSpPr>
            <a:spLocks noGrp="1"/>
          </p:cNvSpPr>
          <p:nvPr>
            <p:ph type="sldNum" sz="quarter" idx="10"/>
          </p:nvPr>
        </p:nvSpPr>
        <p:spPr/>
        <p:txBody>
          <a:bodyPr/>
          <a:lstStyle/>
          <a:p>
            <a:pPr>
              <a:defRPr/>
            </a:pPr>
            <a:fld id="{D3D55BB7-1941-48E1-8BC0-B1B50AFB5A57}" type="slidenum">
              <a:rPr lang="en-US" smtClean="0"/>
              <a:pPr>
                <a:defRPr/>
              </a:pPr>
              <a:t>112</a:t>
            </a:fld>
            <a:endParaRPr lang="en-US"/>
          </a:p>
        </p:txBody>
      </p:sp>
    </p:spTree>
    <p:extLst>
      <p:ext uri="{BB962C8B-B14F-4D97-AF65-F5344CB8AC3E}">
        <p14:creationId xmlns:p14="http://schemas.microsoft.com/office/powerpoint/2010/main" val="271478870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5106" name="Rectangle 2"/>
          <p:cNvSpPr>
            <a:spLocks noGrp="1" noRot="1" noChangeAspect="1" noChangeArrowheads="1" noTextEdit="1"/>
          </p:cNvSpPr>
          <p:nvPr>
            <p:ph type="sldImg"/>
          </p:nvPr>
        </p:nvSpPr>
        <p:spPr>
          <a:ln/>
        </p:spPr>
      </p:sp>
      <p:sp>
        <p:nvSpPr>
          <p:cNvPr id="815107" name="Rectangle 3"/>
          <p:cNvSpPr>
            <a:spLocks noGrp="1" noChangeArrowheads="1"/>
          </p:cNvSpPr>
          <p:nvPr>
            <p:ph type="body" idx="1"/>
          </p:nvPr>
        </p:nvSpPr>
        <p:spPr>
          <a:noFill/>
          <a:ln/>
        </p:spPr>
        <p:txBody>
          <a:bodyPr/>
          <a:lstStyle/>
          <a:p>
            <a:pPr>
              <a:spcBef>
                <a:spcPts val="3000"/>
              </a:spcBef>
              <a:buSzPct val="80000"/>
            </a:pPr>
            <a:r>
              <a:rPr lang="en-GB" sz="600" dirty="0" smtClean="0">
                <a:solidFill>
                  <a:srgbClr val="5A5A5A"/>
                </a:solidFill>
              </a:rPr>
              <a:t>example of visual and interactive content. It shows how to view statistics on developments in the world. </a:t>
            </a:r>
          </a:p>
          <a:p>
            <a:pPr>
              <a:spcBef>
                <a:spcPts val="3000"/>
              </a:spcBef>
              <a:buSzPct val="80000"/>
            </a:pPr>
            <a:r>
              <a:rPr lang="en-GB" sz="600" dirty="0" smtClean="0">
                <a:solidFill>
                  <a:srgbClr val="5A5A5A"/>
                </a:solidFill>
              </a:rPr>
              <a:t>Link to the tool can be from: </a:t>
            </a:r>
            <a:r>
              <a:rPr lang="en-GB" sz="600" u="sng" dirty="0" smtClean="0">
                <a:solidFill>
                  <a:srgbClr val="5A5A5A"/>
                </a:solidFill>
              </a:rPr>
              <a:t>http://www.sida.se/English/Countries-and-regions/</a:t>
            </a:r>
            <a:endParaRPr lang="nl-BE" sz="600" dirty="0" smtClean="0">
              <a:solidFill>
                <a:srgbClr val="5A5A5A"/>
              </a:solidFill>
            </a:endParaRPr>
          </a:p>
          <a:p>
            <a:endParaRPr lang="fi-FI" dirty="0"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6130" name="Rectangle 2"/>
          <p:cNvSpPr>
            <a:spLocks noGrp="1" noRot="1" noChangeAspect="1" noChangeArrowheads="1" noTextEdit="1"/>
          </p:cNvSpPr>
          <p:nvPr>
            <p:ph type="sldImg"/>
          </p:nvPr>
        </p:nvSpPr>
        <p:spPr>
          <a:ln/>
        </p:spPr>
      </p:sp>
      <p:sp>
        <p:nvSpPr>
          <p:cNvPr id="816131" name="Rectangle 3"/>
          <p:cNvSpPr>
            <a:spLocks noGrp="1" noChangeArrowheads="1"/>
          </p:cNvSpPr>
          <p:nvPr>
            <p:ph type="body" idx="1"/>
          </p:nvPr>
        </p:nvSpPr>
        <p:spPr>
          <a:noFill/>
          <a:ln/>
        </p:spPr>
        <p:txBody>
          <a:bodyPr/>
          <a:lstStyle/>
          <a:p>
            <a:r>
              <a:rPr lang="en-GB" sz="600" dirty="0" smtClean="0">
                <a:solidFill>
                  <a:srgbClr val="5A5A5A"/>
                </a:solidFill>
              </a:rPr>
              <a:t>example of visual and interactive content. It shows how to view statistics on developments in the world. Link to the tool can be from:</a:t>
            </a:r>
            <a:endParaRPr lang="fi-FI" sz="600" dirty="0" smtClean="0">
              <a:solidFill>
                <a:srgbClr val="5A5A5A"/>
              </a:solidFill>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7154" name="Rectangle 2"/>
          <p:cNvSpPr>
            <a:spLocks noGrp="1" noRot="1" noChangeAspect="1" noChangeArrowheads="1" noTextEdit="1"/>
          </p:cNvSpPr>
          <p:nvPr>
            <p:ph type="sldImg"/>
          </p:nvPr>
        </p:nvSpPr>
        <p:spPr>
          <a:ln/>
        </p:spPr>
      </p:sp>
      <p:sp>
        <p:nvSpPr>
          <p:cNvPr id="817155" name="Rectangle 3"/>
          <p:cNvSpPr>
            <a:spLocks noGrp="1" noChangeArrowheads="1"/>
          </p:cNvSpPr>
          <p:nvPr>
            <p:ph type="body" idx="1"/>
          </p:nvPr>
        </p:nvSpPr>
        <p:spPr>
          <a:noFill/>
          <a:ln/>
        </p:spPr>
        <p:txBody>
          <a:bodyPr/>
          <a:lstStyle/>
          <a:p>
            <a:r>
              <a:rPr lang="en-US" sz="600" smtClean="0">
                <a:solidFill>
                  <a:srgbClr val="5A5A5A"/>
                </a:solidFill>
              </a:rPr>
              <a:t>For project / case study pages, the challenge is organizing sometimes large amount of information, documents and links on a page. The use of tabs is good way of splitting up the content and documentation into logical and digestible groups.</a:t>
            </a:r>
            <a:endParaRPr lang="fi-FI" sz="600" smtClean="0">
              <a:solidFill>
                <a:srgbClr val="5A5A5A"/>
              </a:solidFill>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8178" name="Rectangle 2"/>
          <p:cNvSpPr>
            <a:spLocks noGrp="1" noRot="1" noChangeAspect="1" noChangeArrowheads="1" noTextEdit="1"/>
          </p:cNvSpPr>
          <p:nvPr>
            <p:ph type="sldImg"/>
          </p:nvPr>
        </p:nvSpPr>
        <p:spPr>
          <a:ln/>
        </p:spPr>
      </p:sp>
      <p:sp>
        <p:nvSpPr>
          <p:cNvPr id="818179" name="Rectangle 3"/>
          <p:cNvSpPr>
            <a:spLocks noGrp="1" noChangeArrowheads="1"/>
          </p:cNvSpPr>
          <p:nvPr>
            <p:ph type="body" idx="1"/>
          </p:nvPr>
        </p:nvSpPr>
        <p:spPr>
          <a:noFill/>
          <a:ln/>
        </p:spPr>
        <p:txBody>
          <a:bodyPr/>
          <a:lstStyle/>
          <a:p>
            <a:r>
              <a:rPr lang="en-US" sz="600" dirty="0" smtClean="0">
                <a:solidFill>
                  <a:srgbClr val="5A5A5A"/>
                </a:solidFill>
              </a:rPr>
              <a:t>The rich footer on </a:t>
            </a:r>
            <a:r>
              <a:rPr lang="en-US" sz="600" u="sng" dirty="0" smtClean="0">
                <a:solidFill>
                  <a:srgbClr val="5A5A5A"/>
                </a:solidFill>
              </a:rPr>
              <a:t>http://www.wfp.org</a:t>
            </a:r>
            <a:r>
              <a:rPr lang="en-US" sz="600" dirty="0" smtClean="0">
                <a:solidFill>
                  <a:srgbClr val="5A5A5A"/>
                </a:solidFill>
              </a:rPr>
              <a:t>: a sitemap that consists of the key content areas, not the whole site. Can support the main navigation, increase </a:t>
            </a:r>
            <a:r>
              <a:rPr lang="en-US" sz="600" dirty="0" err="1" smtClean="0">
                <a:solidFill>
                  <a:srgbClr val="5A5A5A"/>
                </a:solidFill>
              </a:rPr>
              <a:t>findability</a:t>
            </a:r>
            <a:r>
              <a:rPr lang="en-US" sz="600" dirty="0" smtClean="0">
                <a:solidFill>
                  <a:srgbClr val="5A5A5A"/>
                </a:solidFill>
              </a:rPr>
              <a:t> in search engines. Icons are informative and help understanding the content areas</a:t>
            </a:r>
            <a:endParaRPr lang="fi-FI" sz="600" dirty="0" smtClean="0">
              <a:solidFill>
                <a:srgbClr val="5A5A5A"/>
              </a:solidFill>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02" name="Rectangle 2"/>
          <p:cNvSpPr>
            <a:spLocks noGrp="1" noRot="1" noChangeAspect="1" noChangeArrowheads="1" noTextEdit="1"/>
          </p:cNvSpPr>
          <p:nvPr>
            <p:ph type="sldImg"/>
          </p:nvPr>
        </p:nvSpPr>
        <p:spPr>
          <a:ln/>
        </p:spPr>
      </p:sp>
      <p:sp>
        <p:nvSpPr>
          <p:cNvPr id="819203" name="Rectangle 3"/>
          <p:cNvSpPr>
            <a:spLocks noGrp="1" noChangeArrowheads="1"/>
          </p:cNvSpPr>
          <p:nvPr>
            <p:ph type="body" idx="1"/>
          </p:nvPr>
        </p:nvSpPr>
        <p:spPr>
          <a:noFill/>
          <a:ln/>
        </p:spPr>
        <p:txBody>
          <a:bodyPr/>
          <a:lstStyle/>
          <a:p>
            <a:pPr>
              <a:spcBef>
                <a:spcPts val="3000"/>
              </a:spcBef>
              <a:buSzPct val="80000"/>
            </a:pPr>
            <a:r>
              <a:rPr lang="en-GB" sz="600" dirty="0" smtClean="0">
                <a:solidFill>
                  <a:srgbClr val="5A5A5A"/>
                </a:solidFill>
              </a:rPr>
              <a:t>Social media sharing links have become a standard on all organization and commercial websites.  Having the sharing links does not yet require having other presence in social media, e.g. in Facebook or Twitter.</a:t>
            </a:r>
          </a:p>
          <a:p>
            <a:pPr>
              <a:spcBef>
                <a:spcPts val="3000"/>
              </a:spcBef>
              <a:buSzPct val="80000"/>
            </a:pPr>
            <a:endParaRPr lang="en-GB" sz="600" dirty="0" smtClean="0">
              <a:solidFill>
                <a:srgbClr val="5A5A5A"/>
              </a:solidFill>
            </a:endParaRPr>
          </a:p>
          <a:p>
            <a:pPr>
              <a:spcBef>
                <a:spcPts val="3000"/>
              </a:spcBef>
              <a:buSzPct val="80000"/>
              <a:buFontTx/>
              <a:buNone/>
            </a:pPr>
            <a:r>
              <a:rPr lang="en-GB" dirty="0" smtClean="0">
                <a:solidFill>
                  <a:srgbClr val="5A5A5A"/>
                </a:solidFill>
                <a:sym typeface="45 Helvetica Light"/>
              </a:rPr>
              <a:t>All benchmarked sites have search functionality as part of the global navigation (visible on all pages)</a:t>
            </a:r>
            <a:endParaRPr lang="nl-BE" dirty="0" smtClean="0">
              <a:solidFill>
                <a:srgbClr val="5A5A5A"/>
              </a:solidFill>
              <a:sym typeface="45 Helvetica Light"/>
            </a:endParaRPr>
          </a:p>
          <a:p>
            <a:pPr>
              <a:spcBef>
                <a:spcPts val="3000"/>
              </a:spcBef>
              <a:buSzPct val="80000"/>
            </a:pPr>
            <a:endParaRPr lang="nl-BE" sz="600" dirty="0" smtClean="0">
              <a:solidFill>
                <a:srgbClr val="5A5A5A"/>
              </a:solidFill>
            </a:endParaRPr>
          </a:p>
          <a:p>
            <a:endParaRPr lang="fi-FI" dirty="0"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226" name="Rectangle 2"/>
          <p:cNvSpPr>
            <a:spLocks noGrp="1" noRot="1" noChangeAspect="1" noChangeArrowheads="1" noTextEdit="1"/>
          </p:cNvSpPr>
          <p:nvPr>
            <p:ph type="sldImg"/>
          </p:nvPr>
        </p:nvSpPr>
        <p:spPr>
          <a:ln/>
        </p:spPr>
      </p:sp>
      <p:sp>
        <p:nvSpPr>
          <p:cNvPr id="820227" name="Rectangle 3"/>
          <p:cNvSpPr>
            <a:spLocks noGrp="1" noChangeArrowheads="1"/>
          </p:cNvSpPr>
          <p:nvPr>
            <p:ph type="body" idx="1"/>
          </p:nvPr>
        </p:nvSpPr>
        <p:spPr>
          <a:noFill/>
          <a:ln/>
        </p:spPr>
        <p:txBody>
          <a:bodyPr/>
          <a:lstStyle/>
          <a:p>
            <a:r>
              <a:rPr lang="en-GB" sz="600" smtClean="0">
                <a:solidFill>
                  <a:srgbClr val="5A5A5A"/>
                </a:solidFill>
              </a:rPr>
              <a:t>News are categorized to serve different target audiences and to ensure quick access to relevant releases. News search is useful on large site</a:t>
            </a:r>
          </a:p>
          <a:p>
            <a:r>
              <a:rPr lang="en-US" smtClean="0">
                <a:solidFill>
                  <a:srgbClr val="5A5A5A"/>
                </a:solidFill>
                <a:sym typeface="45 Helvetica Light"/>
              </a:rPr>
              <a:t>Example on how social media is incorporated to news feed on the homepage at http://www.worldwildlife.org/ Facebook and Twitter posts are often different from the “official” news releases and can link to other interesting content within the site or in other media</a:t>
            </a:r>
            <a:endParaRPr lang="fi-FI" smtClean="0">
              <a:solidFill>
                <a:srgbClr val="5A5A5A"/>
              </a:solidFill>
              <a:sym typeface="45 Helvetica Light"/>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1250" name="Rectangle 2"/>
          <p:cNvSpPr>
            <a:spLocks noGrp="1" noRot="1" noChangeAspect="1" noChangeArrowheads="1" noTextEdit="1"/>
          </p:cNvSpPr>
          <p:nvPr>
            <p:ph type="sldImg"/>
          </p:nvPr>
        </p:nvSpPr>
        <p:spPr>
          <a:ln/>
        </p:spPr>
      </p:sp>
      <p:sp>
        <p:nvSpPr>
          <p:cNvPr id="821251" name="Rectangle 3"/>
          <p:cNvSpPr>
            <a:spLocks noGrp="1" noChangeArrowheads="1"/>
          </p:cNvSpPr>
          <p:nvPr>
            <p:ph type="body" idx="1"/>
          </p:nvPr>
        </p:nvSpPr>
        <p:spPr>
          <a:noFill/>
          <a:ln/>
        </p:spPr>
        <p:txBody>
          <a:bodyPr/>
          <a:lstStyle/>
          <a:p>
            <a:pPr>
              <a:spcBef>
                <a:spcPts val="3000"/>
              </a:spcBef>
              <a:buSzPct val="80000"/>
            </a:pPr>
            <a:r>
              <a:rPr lang="en-US" sz="600" dirty="0" smtClean="0">
                <a:solidFill>
                  <a:srgbClr val="5A5A5A"/>
                </a:solidFill>
              </a:rPr>
              <a:t>Offer a separate navigation per target audience, with a selection of content specific for that target audience. </a:t>
            </a:r>
          </a:p>
          <a:p>
            <a:pPr>
              <a:spcBef>
                <a:spcPts val="3000"/>
              </a:spcBef>
              <a:buSzPct val="80000"/>
            </a:pPr>
            <a:endParaRPr lang="en-US" sz="600" dirty="0" smtClean="0">
              <a:solidFill>
                <a:srgbClr val="5A5A5A"/>
              </a:solidFill>
            </a:endParaRPr>
          </a:p>
          <a:p>
            <a:pPr>
              <a:spcBef>
                <a:spcPts val="3000"/>
              </a:spcBef>
              <a:buSzPct val="80000"/>
              <a:buFontTx/>
              <a:buNone/>
            </a:pPr>
            <a:r>
              <a:rPr lang="en-GB" dirty="0" smtClean="0">
                <a:solidFill>
                  <a:srgbClr val="5A5A5A"/>
                </a:solidFill>
                <a:sym typeface="45 Helvetica Light"/>
              </a:rPr>
              <a:t>Subscription to personalized newsletter at </a:t>
            </a:r>
            <a:r>
              <a:rPr lang="en-GB" u="sng" dirty="0" smtClean="0">
                <a:solidFill>
                  <a:srgbClr val="5A5A5A"/>
                </a:solidFill>
                <a:sym typeface="45 Helvetica Light"/>
              </a:rPr>
              <a:t>http://newsletters.worldbank.org/newsletters/list.htm.</a:t>
            </a:r>
            <a:r>
              <a:rPr lang="en-GB" dirty="0" smtClean="0">
                <a:solidFill>
                  <a:srgbClr val="5A5A5A"/>
                </a:solidFill>
                <a:sym typeface="45 Helvetica Light"/>
              </a:rPr>
              <a:t> </a:t>
            </a:r>
            <a:endParaRPr lang="nl-BE" sz="600" dirty="0" smtClean="0">
              <a:solidFill>
                <a:srgbClr val="5A5A5A"/>
              </a:solidFill>
            </a:endParaRPr>
          </a:p>
          <a:p>
            <a:endParaRPr lang="fi-FI" dirty="0"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2274" name="Rectangle 2"/>
          <p:cNvSpPr>
            <a:spLocks noGrp="1" noRot="1" noChangeAspect="1" noChangeArrowheads="1" noTextEdit="1"/>
          </p:cNvSpPr>
          <p:nvPr>
            <p:ph type="sldImg"/>
          </p:nvPr>
        </p:nvSpPr>
        <p:spPr>
          <a:ln/>
        </p:spPr>
      </p:sp>
      <p:sp>
        <p:nvSpPr>
          <p:cNvPr id="822275" name="Rectangle 3"/>
          <p:cNvSpPr>
            <a:spLocks noGrp="1" noChangeArrowheads="1"/>
          </p:cNvSpPr>
          <p:nvPr>
            <p:ph type="body" idx="1"/>
          </p:nvPr>
        </p:nvSpPr>
        <p:spPr>
          <a:noFill/>
          <a:ln/>
        </p:spPr>
        <p:txBody>
          <a:bodyPr/>
          <a:lstStyle/>
          <a:p>
            <a:pPr>
              <a:spcBef>
                <a:spcPts val="3000"/>
              </a:spcBef>
              <a:buSzPct val="80000"/>
            </a:pPr>
            <a:r>
              <a:rPr lang="en-US" sz="600" b="1" smtClean="0">
                <a:solidFill>
                  <a:srgbClr val="5A5A5A"/>
                </a:solidFill>
              </a:rPr>
              <a:t>Mega dropdown navigation menus</a:t>
            </a:r>
            <a:r>
              <a:rPr lang="en-US" sz="600" smtClean="0">
                <a:solidFill>
                  <a:srgbClr val="5A5A5A"/>
                </a:solidFill>
              </a:rPr>
              <a:t> (containing the deeper level content of a main section) can be economical and user friendly in terms of space and readability. This navigation type is not the most search engine friendly, but if the site otherwise optimized well it should not be a major problem. Example from </a:t>
            </a:r>
            <a:r>
              <a:rPr lang="en-US" sz="600" u="sng" smtClean="0">
                <a:solidFill>
                  <a:srgbClr val="5A5A5A"/>
                </a:solidFill>
              </a:rPr>
              <a:t>http://www.wfp.org</a:t>
            </a:r>
            <a:r>
              <a:rPr lang="en-US" sz="600" smtClean="0">
                <a:solidFill>
                  <a:srgbClr val="5A5A5A"/>
                </a:solidFill>
              </a:rPr>
              <a:t> and World Trade Organization</a:t>
            </a:r>
            <a:endParaRPr lang="nl-BE" sz="600" smtClean="0">
              <a:solidFill>
                <a:srgbClr val="5A5A5A"/>
              </a:solidFill>
            </a:endParaRPr>
          </a:p>
          <a:p>
            <a:endParaRPr lang="fi-FI"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3298" name="Rectangle 2"/>
          <p:cNvSpPr>
            <a:spLocks noGrp="1" noRot="1" noChangeAspect="1" noChangeArrowheads="1" noTextEdit="1"/>
          </p:cNvSpPr>
          <p:nvPr>
            <p:ph type="sldImg"/>
          </p:nvPr>
        </p:nvSpPr>
        <p:spPr>
          <a:ln/>
        </p:spPr>
      </p:sp>
      <p:sp>
        <p:nvSpPr>
          <p:cNvPr id="823299" name="Rectangle 3"/>
          <p:cNvSpPr>
            <a:spLocks noGrp="1" noChangeArrowheads="1"/>
          </p:cNvSpPr>
          <p:nvPr>
            <p:ph type="body" idx="1"/>
          </p:nvPr>
        </p:nvSpPr>
        <p:spPr>
          <a:noFill/>
          <a:ln/>
        </p:spPr>
        <p:txBody>
          <a:bodyPr/>
          <a:lstStyle/>
          <a:p>
            <a:pPr>
              <a:spcBef>
                <a:spcPts val="3000"/>
              </a:spcBef>
              <a:buSzPct val="80000"/>
            </a:pPr>
            <a:r>
              <a:rPr lang="en-US" sz="600" smtClean="0">
                <a:solidFill>
                  <a:srgbClr val="5A5A5A"/>
                </a:solidFill>
              </a:rPr>
              <a:t>European Investment Bank has a link on the homepage to a separate accessibility page. Apart from a list of access keys, this page is more a justification of their accessibility approach, rather than helping a user access the site.</a:t>
            </a:r>
            <a:endParaRPr lang="nl-BE" sz="600" smtClean="0">
              <a:solidFill>
                <a:srgbClr val="5A5A5A"/>
              </a:solidFill>
            </a:endParaRPr>
          </a:p>
          <a:p>
            <a:endParaRPr lang="fi-FI"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BE" dirty="0" err="1" smtClean="0"/>
              <a:t>Other</a:t>
            </a:r>
            <a:r>
              <a:rPr lang="nl-BE" dirty="0" smtClean="0"/>
              <a:t> EC sites </a:t>
            </a:r>
            <a:r>
              <a:rPr lang="nl-BE" dirty="0" err="1" smtClean="0"/>
              <a:t>often</a:t>
            </a:r>
            <a:r>
              <a:rPr lang="nl-BE" dirty="0" smtClean="0"/>
              <a:t> </a:t>
            </a:r>
            <a:r>
              <a:rPr lang="nl-BE" dirty="0" err="1" smtClean="0"/>
              <a:t>better</a:t>
            </a:r>
            <a:r>
              <a:rPr lang="nl-BE" dirty="0" smtClean="0"/>
              <a:t>,</a:t>
            </a:r>
            <a:r>
              <a:rPr lang="nl-BE" baseline="0" dirty="0" smtClean="0"/>
              <a:t> </a:t>
            </a:r>
            <a:r>
              <a:rPr lang="nl-BE" baseline="0" dirty="0" err="1" smtClean="0"/>
              <a:t>compared</a:t>
            </a:r>
            <a:r>
              <a:rPr lang="nl-BE" baseline="0" dirty="0" smtClean="0"/>
              <a:t> </a:t>
            </a:r>
            <a:r>
              <a:rPr lang="nl-BE" baseline="0" dirty="0" err="1" smtClean="0"/>
              <a:t>with</a:t>
            </a:r>
            <a:r>
              <a:rPr lang="nl-BE" baseline="0" dirty="0" smtClean="0"/>
              <a:t> </a:t>
            </a:r>
            <a:r>
              <a:rPr lang="nl-BE" baseline="0" dirty="0" err="1" smtClean="0"/>
              <a:t>Europeaid</a:t>
            </a:r>
            <a:endParaRPr lang="nl-BE" dirty="0"/>
          </a:p>
        </p:txBody>
      </p:sp>
      <p:sp>
        <p:nvSpPr>
          <p:cNvPr id="4" name="Slide Number Placeholder 3"/>
          <p:cNvSpPr>
            <a:spLocks noGrp="1"/>
          </p:cNvSpPr>
          <p:nvPr>
            <p:ph type="sldNum" sz="quarter" idx="10"/>
          </p:nvPr>
        </p:nvSpPr>
        <p:spPr/>
        <p:txBody>
          <a:bodyPr/>
          <a:lstStyle/>
          <a:p>
            <a:pPr>
              <a:defRPr/>
            </a:pPr>
            <a:fld id="{D3D55BB7-1941-48E1-8BC0-B1B50AFB5A57}" type="slidenum">
              <a:rPr lang="en-US" smtClean="0"/>
              <a:pPr>
                <a:defRPr/>
              </a:pPr>
              <a:t>21</a:t>
            </a:fld>
            <a:endParaRPr lang="en-US"/>
          </a:p>
        </p:txBody>
      </p:sp>
    </p:spTree>
    <p:extLst>
      <p:ext uri="{BB962C8B-B14F-4D97-AF65-F5344CB8AC3E}">
        <p14:creationId xmlns:p14="http://schemas.microsoft.com/office/powerpoint/2010/main" val="93237810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322" name="Rectangle 2"/>
          <p:cNvSpPr>
            <a:spLocks noGrp="1" noRot="1" noChangeAspect="1" noChangeArrowheads="1" noTextEdit="1"/>
          </p:cNvSpPr>
          <p:nvPr>
            <p:ph type="sldImg"/>
          </p:nvPr>
        </p:nvSpPr>
        <p:spPr>
          <a:ln/>
        </p:spPr>
      </p:sp>
      <p:sp>
        <p:nvSpPr>
          <p:cNvPr id="824323" name="Rectangle 3"/>
          <p:cNvSpPr>
            <a:spLocks noGrp="1" noChangeArrowheads="1"/>
          </p:cNvSpPr>
          <p:nvPr>
            <p:ph type="body" idx="1"/>
          </p:nvPr>
        </p:nvSpPr>
        <p:spPr>
          <a:noFill/>
          <a:ln/>
        </p:spPr>
        <p:txBody>
          <a:bodyPr/>
          <a:lstStyle/>
          <a:p>
            <a:r>
              <a:rPr lang="en-US" sz="600" dirty="0" smtClean="0">
                <a:solidFill>
                  <a:srgbClr val="5A5A5A"/>
                </a:solidFill>
              </a:rPr>
              <a:t>Visualization and video format can help understand important or complex information quickly.</a:t>
            </a:r>
          </a:p>
          <a:p>
            <a:r>
              <a:rPr lang="en-US" sz="600" dirty="0" smtClean="0">
                <a:solidFill>
                  <a:srgbClr val="5A5A5A"/>
                </a:solidFill>
              </a:rPr>
              <a:t>Visual format can also trigger emotional associations and help in memorizing the key messages. </a:t>
            </a:r>
            <a:br>
              <a:rPr lang="en-US" sz="600" dirty="0" smtClean="0">
                <a:solidFill>
                  <a:srgbClr val="5A5A5A"/>
                </a:solidFill>
              </a:rPr>
            </a:br>
            <a:r>
              <a:rPr lang="en-US" sz="600" dirty="0" smtClean="0">
                <a:solidFill>
                  <a:srgbClr val="5A5A5A"/>
                </a:solidFill>
              </a:rPr>
              <a:t/>
            </a:r>
            <a:br>
              <a:rPr lang="en-US" sz="600" dirty="0" smtClean="0">
                <a:solidFill>
                  <a:srgbClr val="5A5A5A"/>
                </a:solidFill>
              </a:rPr>
            </a:br>
            <a:endParaRPr lang="fi-FI" sz="600" dirty="0" smtClean="0">
              <a:solidFill>
                <a:srgbClr val="5A5A5A"/>
              </a:solidFill>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dirty="0"/>
          </a:p>
        </p:txBody>
      </p:sp>
      <p:sp>
        <p:nvSpPr>
          <p:cNvPr id="4" name="Slide Number Placeholder 3"/>
          <p:cNvSpPr>
            <a:spLocks noGrp="1"/>
          </p:cNvSpPr>
          <p:nvPr>
            <p:ph type="sldNum" sz="quarter" idx="10"/>
          </p:nvPr>
        </p:nvSpPr>
        <p:spPr/>
        <p:txBody>
          <a:bodyPr/>
          <a:lstStyle/>
          <a:p>
            <a:pPr>
              <a:defRPr/>
            </a:pPr>
            <a:fld id="{D3D55BB7-1941-48E1-8BC0-B1B50AFB5A57}" type="slidenum">
              <a:rPr lang="en-US" smtClean="0"/>
              <a:pPr>
                <a:defRPr/>
              </a:pPr>
              <a:t>127</a:t>
            </a:fld>
            <a:endParaRPr lang="en-US"/>
          </a:p>
        </p:txBody>
      </p:sp>
    </p:spTree>
    <p:extLst>
      <p:ext uri="{BB962C8B-B14F-4D97-AF65-F5344CB8AC3E}">
        <p14:creationId xmlns:p14="http://schemas.microsoft.com/office/powerpoint/2010/main" val="19958518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p:cNvSpPr>
            <a:spLocks noGrp="1" noRot="1" noChangeAspect="1" noTextEdit="1"/>
          </p:cNvSpPr>
          <p:nvPr>
            <p:ph type="sldImg"/>
          </p:nvPr>
        </p:nvSpPr>
        <p:spPr>
          <a:ln/>
        </p:spPr>
      </p:sp>
      <p:sp>
        <p:nvSpPr>
          <p:cNvPr id="172035" name="Notes Placeholder 2"/>
          <p:cNvSpPr>
            <a:spLocks noGrp="1"/>
          </p:cNvSpPr>
          <p:nvPr>
            <p:ph type="body" idx="1"/>
          </p:nvPr>
        </p:nvSpPr>
        <p:spPr>
          <a:noFill/>
          <a:ln/>
        </p:spPr>
        <p:txBody>
          <a:bodyPr/>
          <a:lstStyle/>
          <a:p>
            <a:pPr eaLnBrk="1" hangingPunct="1"/>
            <a:endParaRPr lang="nl-BE" smtClean="0">
              <a:latin typeface="Arial" pitchFamily="34" charset="0"/>
            </a:endParaRPr>
          </a:p>
        </p:txBody>
      </p:sp>
      <p:sp>
        <p:nvSpPr>
          <p:cNvPr id="172036" name="Slide Number Placeholder 3"/>
          <p:cNvSpPr>
            <a:spLocks noGrp="1"/>
          </p:cNvSpPr>
          <p:nvPr>
            <p:ph type="sldNum" sz="quarter" idx="5"/>
          </p:nvPr>
        </p:nvSpPr>
        <p:spPr>
          <a:noFill/>
        </p:spPr>
        <p:txBody>
          <a:bodyPr/>
          <a:lstStyle/>
          <a:p>
            <a:fld id="{FA990226-A87C-4B20-A38F-ED7E89D810CC}" type="slidenum">
              <a:rPr lang="en-US" smtClean="0">
                <a:solidFill>
                  <a:prstClr val="black"/>
                </a:solidFill>
                <a:latin typeface="Arial" pitchFamily="34" charset="0"/>
              </a:rPr>
              <a:pPr/>
              <a:t>128</a:t>
            </a:fld>
            <a:endParaRPr lang="en-US" smtClean="0">
              <a:solidFill>
                <a:prstClr val="black"/>
              </a:solidFill>
              <a:latin typeface="Arial" pitchFamily="34" charset="0"/>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p:cNvSpPr>
            <a:spLocks noGrp="1" noRot="1" noChangeAspect="1" noTextEdit="1"/>
          </p:cNvSpPr>
          <p:nvPr>
            <p:ph type="sldImg"/>
          </p:nvPr>
        </p:nvSpPr>
        <p:spPr>
          <a:ln/>
        </p:spPr>
      </p:sp>
      <p:sp>
        <p:nvSpPr>
          <p:cNvPr id="172035" name="Notes Placeholder 2"/>
          <p:cNvSpPr>
            <a:spLocks noGrp="1"/>
          </p:cNvSpPr>
          <p:nvPr>
            <p:ph type="body" idx="1"/>
          </p:nvPr>
        </p:nvSpPr>
        <p:spPr>
          <a:noFill/>
          <a:ln/>
        </p:spPr>
        <p:txBody>
          <a:bodyPr/>
          <a:lstStyle/>
          <a:p>
            <a:pPr eaLnBrk="1" hangingPunct="1"/>
            <a:endParaRPr lang="nl-BE" smtClean="0">
              <a:latin typeface="Arial" pitchFamily="34" charset="0"/>
            </a:endParaRPr>
          </a:p>
        </p:txBody>
      </p:sp>
      <p:sp>
        <p:nvSpPr>
          <p:cNvPr id="172036" name="Slide Number Placeholder 3"/>
          <p:cNvSpPr>
            <a:spLocks noGrp="1"/>
          </p:cNvSpPr>
          <p:nvPr>
            <p:ph type="sldNum" sz="quarter" idx="5"/>
          </p:nvPr>
        </p:nvSpPr>
        <p:spPr>
          <a:noFill/>
        </p:spPr>
        <p:txBody>
          <a:bodyPr/>
          <a:lstStyle/>
          <a:p>
            <a:fld id="{FA990226-A87C-4B20-A38F-ED7E89D810CC}" type="slidenum">
              <a:rPr lang="en-US" smtClean="0">
                <a:solidFill>
                  <a:prstClr val="black"/>
                </a:solidFill>
                <a:latin typeface="Arial" pitchFamily="34" charset="0"/>
              </a:rPr>
              <a:pPr/>
              <a:t>130</a:t>
            </a:fld>
            <a:endParaRPr lang="en-US" smtClean="0">
              <a:solidFill>
                <a:prstClr val="black"/>
              </a:solidFill>
              <a:latin typeface="Arial" pitchFamily="34" charset="0"/>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7"/>
          <p:cNvSpPr>
            <a:spLocks noGrp="1" noChangeArrowheads="1"/>
          </p:cNvSpPr>
          <p:nvPr>
            <p:ph type="sldNum" sz="quarter" idx="5"/>
          </p:nvPr>
        </p:nvSpPr>
        <p:spPr>
          <a:noFill/>
        </p:spPr>
        <p:txBody>
          <a:bodyPr/>
          <a:lstStyle/>
          <a:p>
            <a:fld id="{4434F3A5-5F85-40A0-9C3F-1E399DF5834E}" type="slidenum">
              <a:rPr lang="en-US" smtClean="0">
                <a:solidFill>
                  <a:prstClr val="black"/>
                </a:solidFill>
                <a:latin typeface="Arial" pitchFamily="34" charset="0"/>
              </a:rPr>
              <a:pPr/>
              <a:t>132</a:t>
            </a:fld>
            <a:endParaRPr lang="en-US" smtClean="0">
              <a:solidFill>
                <a:prstClr val="black"/>
              </a:solidFill>
              <a:latin typeface="Arial" pitchFamily="34" charset="0"/>
            </a:endParaRPr>
          </a:p>
        </p:txBody>
      </p:sp>
      <p:sp>
        <p:nvSpPr>
          <p:cNvPr id="238595" name="Rectangle 2"/>
          <p:cNvSpPr>
            <a:spLocks noGrp="1" noRot="1" noChangeAspect="1" noChangeArrowheads="1" noTextEdit="1"/>
          </p:cNvSpPr>
          <p:nvPr>
            <p:ph type="sldImg"/>
          </p:nvPr>
        </p:nvSpPr>
        <p:spPr>
          <a:ln/>
        </p:spPr>
      </p:sp>
      <p:sp>
        <p:nvSpPr>
          <p:cNvPr id="238596" name="Rectangle 3"/>
          <p:cNvSpPr>
            <a:spLocks noGrp="1" noChangeArrowheads="1"/>
          </p:cNvSpPr>
          <p:nvPr>
            <p:ph type="body" idx="1"/>
          </p:nvPr>
        </p:nvSpPr>
        <p:spPr>
          <a:noFill/>
          <a:ln/>
        </p:spPr>
        <p:txBody>
          <a:bodyPr/>
          <a:lstStyle/>
          <a:p>
            <a:pPr eaLnBrk="1" hangingPunct="1"/>
            <a:endParaRPr lang="nl-BE" smtClean="0">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BE" dirty="0" err="1" smtClean="0"/>
              <a:t>Clear</a:t>
            </a:r>
            <a:r>
              <a:rPr lang="nl-BE" dirty="0" smtClean="0"/>
              <a:t> </a:t>
            </a:r>
            <a:r>
              <a:rPr lang="nl-BE" dirty="0" err="1" smtClean="0"/>
              <a:t>key</a:t>
            </a:r>
            <a:r>
              <a:rPr lang="nl-BE" dirty="0" smtClean="0"/>
              <a:t> </a:t>
            </a:r>
            <a:r>
              <a:rPr lang="nl-BE" dirty="0" err="1" smtClean="0"/>
              <a:t>message</a:t>
            </a:r>
            <a:endParaRPr lang="nl-BE" dirty="0"/>
          </a:p>
        </p:txBody>
      </p:sp>
      <p:sp>
        <p:nvSpPr>
          <p:cNvPr id="4" name="Slide Number Placeholder 3"/>
          <p:cNvSpPr>
            <a:spLocks noGrp="1"/>
          </p:cNvSpPr>
          <p:nvPr>
            <p:ph type="sldNum" sz="quarter" idx="10"/>
          </p:nvPr>
        </p:nvSpPr>
        <p:spPr/>
        <p:txBody>
          <a:bodyPr/>
          <a:lstStyle/>
          <a:p>
            <a:pPr>
              <a:defRPr/>
            </a:pPr>
            <a:fld id="{D3D55BB7-1941-48E1-8BC0-B1B50AFB5A57}" type="slidenum">
              <a:rPr lang="en-US" smtClean="0"/>
              <a:pPr>
                <a:defRPr/>
              </a:pPr>
              <a:t>23</a:t>
            </a:fld>
            <a:endParaRPr lang="en-US"/>
          </a:p>
        </p:txBody>
      </p:sp>
    </p:spTree>
    <p:extLst>
      <p:ext uri="{BB962C8B-B14F-4D97-AF65-F5344CB8AC3E}">
        <p14:creationId xmlns:p14="http://schemas.microsoft.com/office/powerpoint/2010/main" val="39490888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dirty="0"/>
          </a:p>
        </p:txBody>
      </p:sp>
      <p:sp>
        <p:nvSpPr>
          <p:cNvPr id="4" name="Slide Number Placeholder 3"/>
          <p:cNvSpPr>
            <a:spLocks noGrp="1"/>
          </p:cNvSpPr>
          <p:nvPr>
            <p:ph type="sldNum" sz="quarter" idx="10"/>
          </p:nvPr>
        </p:nvSpPr>
        <p:spPr/>
        <p:txBody>
          <a:bodyPr/>
          <a:lstStyle/>
          <a:p>
            <a:pPr>
              <a:defRPr/>
            </a:pPr>
            <a:fld id="{D3D55BB7-1941-48E1-8BC0-B1B50AFB5A57}" type="slidenum">
              <a:rPr lang="en-US" smtClean="0"/>
              <a:pPr>
                <a:defRPr/>
              </a:pPr>
              <a:t>27</a:t>
            </a:fld>
            <a:endParaRPr lang="en-US"/>
          </a:p>
        </p:txBody>
      </p:sp>
    </p:spTree>
    <p:extLst>
      <p:ext uri="{BB962C8B-B14F-4D97-AF65-F5344CB8AC3E}">
        <p14:creationId xmlns:p14="http://schemas.microsoft.com/office/powerpoint/2010/main" val="22873143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p:cNvSpPr>
            <a:spLocks noGrp="1" noRot="1" noChangeAspect="1" noTextEdit="1"/>
          </p:cNvSpPr>
          <p:nvPr>
            <p:ph type="sldImg"/>
          </p:nvPr>
        </p:nvSpPr>
        <p:spPr>
          <a:ln/>
        </p:spPr>
      </p:sp>
      <p:sp>
        <p:nvSpPr>
          <p:cNvPr id="172035" name="Notes Placeholder 2"/>
          <p:cNvSpPr>
            <a:spLocks noGrp="1"/>
          </p:cNvSpPr>
          <p:nvPr>
            <p:ph type="body" idx="1"/>
          </p:nvPr>
        </p:nvSpPr>
        <p:spPr>
          <a:noFill/>
          <a:ln/>
        </p:spPr>
        <p:txBody>
          <a:bodyPr/>
          <a:lstStyle/>
          <a:p>
            <a:pPr eaLnBrk="1" hangingPunct="1"/>
            <a:endParaRPr lang="nl-BE" smtClean="0">
              <a:latin typeface="Arial" pitchFamily="34" charset="0"/>
            </a:endParaRPr>
          </a:p>
        </p:txBody>
      </p:sp>
      <p:sp>
        <p:nvSpPr>
          <p:cNvPr id="172036" name="Slide Number Placeholder 3"/>
          <p:cNvSpPr>
            <a:spLocks noGrp="1"/>
          </p:cNvSpPr>
          <p:nvPr>
            <p:ph type="sldNum" sz="quarter" idx="5"/>
          </p:nvPr>
        </p:nvSpPr>
        <p:spPr>
          <a:noFill/>
        </p:spPr>
        <p:txBody>
          <a:bodyPr/>
          <a:lstStyle/>
          <a:p>
            <a:fld id="{FA990226-A87C-4B20-A38F-ED7E89D810CC}" type="slidenum">
              <a:rPr lang="en-US" smtClean="0">
                <a:latin typeface="Arial" pitchFamily="34" charset="0"/>
              </a:rPr>
              <a:pPr/>
              <a:t>36</a:t>
            </a:fld>
            <a:endParaRPr lang="en-US"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6.png"/><Relationship Id="rId1" Type="http://schemas.openxmlformats.org/officeDocument/2006/relationships/slideMaster" Target="../slideMasters/slideMaster3.xml"/><Relationship Id="rId4" Type="http://schemas.openxmlformats.org/officeDocument/2006/relationships/image" Target="../media/image20.png"/></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7.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17.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7.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Master" Target="../slideMasters/slideMaster17.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7.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8.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8.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1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8.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Master" Target="../slideMasters/slideMaster18.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8.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9.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20.xml"/></Relationships>
</file>

<file path=ppt/slideLayouts/_rels/slideLayout1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6.png"/><Relationship Id="rId1" Type="http://schemas.openxmlformats.org/officeDocument/2006/relationships/slideMaster" Target="../slideMasters/slideMaster20.xml"/><Relationship Id="rId4" Type="http://schemas.openxmlformats.org/officeDocument/2006/relationships/image" Target="../media/image20.png"/></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21.xml"/></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21.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21.xml"/></Relationships>
</file>

<file path=ppt/slideLayouts/_rels/slideLayout1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21.xml"/></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Master" Target="../slideMasters/slideMaster2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2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22.xml"/></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6.png"/><Relationship Id="rId1" Type="http://schemas.openxmlformats.org/officeDocument/2006/relationships/slideMaster" Target="../slideMasters/slideMaster22.xml"/><Relationship Id="rId4" Type="http://schemas.openxmlformats.org/officeDocument/2006/relationships/image" Target="../media/image20.png"/></Relationships>
</file>

<file path=ppt/slideLayouts/_rels/slideLayout13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23.xml"/></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2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23.xml"/></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23.xml"/></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Master" Target="../slideMasters/slideMaster23.xml"/></Relationships>
</file>

<file path=ppt/slideLayouts/_rels/slideLayout14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2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24.xml"/></Relationships>
</file>

<file path=ppt/slideLayouts/_rels/slideLayout15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6.png"/><Relationship Id="rId1" Type="http://schemas.openxmlformats.org/officeDocument/2006/relationships/slideMaster" Target="../slideMasters/slideMaster24.xml"/><Relationship Id="rId4" Type="http://schemas.openxmlformats.org/officeDocument/2006/relationships/image" Target="../media/image20.png"/></Relationships>
</file>

<file path=ppt/slideLayouts/_rels/slideLayout15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25.xml"/></Relationships>
</file>

<file path=ppt/slideLayouts/_rels/slideLayout15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25.xml"/></Relationships>
</file>

<file path=ppt/slideLayouts/_rels/slideLayout15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25.xml"/></Relationships>
</file>

<file path=ppt/slideLayouts/_rels/slideLayout15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25.xml"/></Relationships>
</file>

<file path=ppt/slideLayouts/_rels/slideLayout15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Master" Target="../slideMasters/slideMaster25.xml"/></Relationships>
</file>

<file path=ppt/slideLayouts/_rels/slideLayout15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25.xml"/></Relationships>
</file>

<file path=ppt/slideLayouts/_rels/slideLayout15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26.xml"/></Relationships>
</file>

<file path=ppt/slideLayouts/_rels/slideLayout15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26.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4.xml"/></Relationships>
</file>

<file path=ppt/slideLayouts/_rels/slideLayout16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26.xml"/></Relationships>
</file>

<file path=ppt/slideLayouts/_rels/slideLayout16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26.xml"/></Relationships>
</file>

<file path=ppt/slideLayouts/_rels/slideLayout16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Master" Target="../slideMasters/slideMaster26.xml"/></Relationships>
</file>

<file path=ppt/slideLayouts/_rels/slideLayout16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26.xml"/></Relationships>
</file>

<file path=ppt/slideLayouts/_rels/slideLayout16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27.xml"/></Relationships>
</file>

<file path=ppt/slideLayouts/_rels/slideLayout16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27.xml"/></Relationships>
</file>

<file path=ppt/slideLayouts/_rels/slideLayout16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27.xml"/></Relationships>
</file>

<file path=ppt/slideLayouts/_rels/slideLayout16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27.xml"/></Relationships>
</file>

<file path=ppt/slideLayouts/_rels/slideLayout16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Master" Target="../slideMasters/slideMaster27.xml"/></Relationships>
</file>

<file path=ppt/slideLayouts/_rels/slideLayout16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27.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6.png"/><Relationship Id="rId1" Type="http://schemas.openxmlformats.org/officeDocument/2006/relationships/slideMaster" Target="../slideMasters/slideMaster4.xml"/><Relationship Id="rId4" Type="http://schemas.openxmlformats.org/officeDocument/2006/relationships/image" Target="../media/image20.png"/></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17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29.xml"/></Relationships>
</file>

<file path=ppt/slideLayouts/_rels/slideLayout17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29.xml"/></Relationships>
</file>

<file path=ppt/slideLayouts/_rels/slideLayout17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29.xml"/></Relationships>
</file>

<file path=ppt/slideLayouts/_rels/slideLayout17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29.xml"/></Relationships>
</file>

<file path=ppt/slideLayouts/_rels/slideLayout17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Master" Target="../slideMasters/slideMaster29.xml"/></Relationships>
</file>

<file path=ppt/slideLayouts/_rels/slideLayout17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29.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Master" Target="../slideMasters/slideMaster5.xml"/></Relationships>
</file>

<file path=ppt/slideLayouts/_rels/slideLayout18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30.xml"/></Relationships>
</file>

<file path=ppt/slideLayouts/_rels/slideLayout18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30.xml"/></Relationships>
</file>

<file path=ppt/slideLayouts/_rels/slideLayout18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30.xml"/></Relationships>
</file>

<file path=ppt/slideLayouts/_rels/slideLayout18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30.xml"/></Relationships>
</file>

<file path=ppt/slideLayouts/_rels/slideLayout18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Master" Target="../slideMasters/slideMaster30.xml"/></Relationships>
</file>

<file path=ppt/slideLayouts/_rels/slideLayout18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30.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18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31.xml"/></Relationships>
</file>

<file path=ppt/slideLayouts/_rels/slideLayout18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3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Master" Target="../slideMasters/slideMaster5.xml"/></Relationships>
</file>

<file path=ppt/slideLayouts/_rels/slideLayout19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31.xml"/></Relationships>
</file>

<file path=ppt/slideLayouts/_rels/slideLayout19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31.xml"/></Relationships>
</file>

<file path=ppt/slideLayouts/_rels/slideLayout19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Master" Target="../slideMasters/slideMaster31.xml"/></Relationships>
</file>

<file path=ppt/slideLayouts/_rels/slideLayout19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31.xml"/></Relationships>
</file>

<file path=ppt/slideLayouts/_rels/slideLayout19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32.xml"/></Relationships>
</file>

<file path=ppt/slideLayouts/_rels/slideLayout19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32.xml"/></Relationships>
</file>

<file path=ppt/slideLayouts/_rels/slideLayout19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32.xml"/></Relationships>
</file>

<file path=ppt/slideLayouts/_rels/slideLayout19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32.xml"/></Relationships>
</file>

<file path=ppt/slideLayouts/_rels/slideLayout19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Master" Target="../slideMasters/slideMaster32.xml"/></Relationships>
</file>

<file path=ppt/slideLayouts/_rels/slideLayout19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3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Master" Target="../slideMasters/slideMaster5.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20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33.xml"/></Relationships>
</file>

<file path=ppt/slideLayouts/_rels/slideLayout20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33.xml"/></Relationships>
</file>

<file path=ppt/slideLayouts/_rels/slideLayout20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33.xml"/></Relationships>
</file>

<file path=ppt/slideLayouts/_rels/slideLayout20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33.xml"/></Relationships>
</file>

<file path=ppt/slideLayouts/_rels/slideLayout20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Master" Target="../slideMasters/slideMaster33.xml"/></Relationships>
</file>

<file path=ppt/slideLayouts/_rels/slideLayout20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33.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6.png"/><Relationship Id="rId1" Type="http://schemas.openxmlformats.org/officeDocument/2006/relationships/slideMaster" Target="../slideMasters/slideMaster8.xml"/><Relationship Id="rId4" Type="http://schemas.openxmlformats.org/officeDocument/2006/relationships/image" Target="../media/image20.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Master" Target="../slideMasters/slideMaster9.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1.xml"/><Relationship Id="rId1" Type="http://schemas.openxmlformats.org/officeDocument/2006/relationships/vmlDrawing" Target="../drawings/vmlDrawing2.vml"/><Relationship Id="rId5" Type="http://schemas.openxmlformats.org/officeDocument/2006/relationships/image" Target="../media/image35.png"/><Relationship Id="rId4" Type="http://schemas.openxmlformats.org/officeDocument/2006/relationships/image" Target="../media/image34.png"/></Relationships>
</file>

<file path=ppt/slideLayouts/_rels/slideLayout52.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11.xml"/><Relationship Id="rId1" Type="http://schemas.openxmlformats.org/officeDocument/2006/relationships/vmlDrawing" Target="../drawings/vmlDrawing3.vml"/><Relationship Id="rId4" Type="http://schemas.openxmlformats.org/officeDocument/2006/relationships/image" Target="../media/image33.png"/></Relationships>
</file>

<file path=ppt/slideLayouts/_rels/slideLayout53.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11.xml"/><Relationship Id="rId1" Type="http://schemas.openxmlformats.org/officeDocument/2006/relationships/vmlDrawing" Target="../drawings/vmlDrawing4.vml"/><Relationship Id="rId4" Type="http://schemas.openxmlformats.org/officeDocument/2006/relationships/image" Target="../media/image33.png"/></Relationships>
</file>

<file path=ppt/slideLayouts/_rels/slideLayout54.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11.xml"/><Relationship Id="rId1" Type="http://schemas.openxmlformats.org/officeDocument/2006/relationships/vmlDrawing" Target="../drawings/vmlDrawing5.vml"/><Relationship Id="rId4" Type="http://schemas.openxmlformats.org/officeDocument/2006/relationships/image" Target="../media/image33.png"/></Relationships>
</file>

<file path=ppt/slideLayouts/_rels/slideLayout55.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Master" Target="../slideMasters/slideMaster11.xml"/><Relationship Id="rId1" Type="http://schemas.openxmlformats.org/officeDocument/2006/relationships/vmlDrawing" Target="../drawings/vmlDrawing6.vml"/><Relationship Id="rId4" Type="http://schemas.openxmlformats.org/officeDocument/2006/relationships/image" Target="../media/image33.png"/></Relationships>
</file>

<file path=ppt/slideLayouts/_rels/slideLayout56.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Master" Target="../slideMasters/slideMaster11.xml"/><Relationship Id="rId1" Type="http://schemas.openxmlformats.org/officeDocument/2006/relationships/vmlDrawing" Target="../drawings/vmlDrawing7.vml"/><Relationship Id="rId4" Type="http://schemas.openxmlformats.org/officeDocument/2006/relationships/image" Target="../media/image33.png"/></Relationships>
</file>

<file path=ppt/slideLayouts/_rels/slideLayout57.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Master" Target="../slideMasters/slideMaster11.xml"/><Relationship Id="rId1" Type="http://schemas.openxmlformats.org/officeDocument/2006/relationships/vmlDrawing" Target="../drawings/vmlDrawing8.vml"/><Relationship Id="rId4" Type="http://schemas.openxmlformats.org/officeDocument/2006/relationships/image" Target="../media/image33.png"/></Relationships>
</file>

<file path=ppt/slideLayouts/_rels/slideLayout58.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Master" Target="../slideMasters/slideMaster11.xml"/><Relationship Id="rId1" Type="http://schemas.openxmlformats.org/officeDocument/2006/relationships/vmlDrawing" Target="../drawings/vmlDrawing9.vml"/><Relationship Id="rId4" Type="http://schemas.openxmlformats.org/officeDocument/2006/relationships/image" Target="../media/image33.png"/></Relationships>
</file>

<file path=ppt/slideLayouts/_rels/slideLayout59.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Master" Target="../slideMasters/slideMaster11.xml"/><Relationship Id="rId1" Type="http://schemas.openxmlformats.org/officeDocument/2006/relationships/vmlDrawing" Target="../drawings/vmlDrawing10.vml"/><Relationship Id="rId4" Type="http://schemas.openxmlformats.org/officeDocument/2006/relationships/image" Target="../media/image3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Master" Target="../slideMasters/slideMaster11.xml"/><Relationship Id="rId1" Type="http://schemas.openxmlformats.org/officeDocument/2006/relationships/vmlDrawing" Target="../drawings/vmlDrawing11.vml"/><Relationship Id="rId4" Type="http://schemas.openxmlformats.org/officeDocument/2006/relationships/image" Target="../media/image33.png"/></Relationships>
</file>

<file path=ppt/slideLayouts/_rels/slideLayout61.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Master" Target="../slideMasters/slideMaster11.xml"/><Relationship Id="rId1" Type="http://schemas.openxmlformats.org/officeDocument/2006/relationships/vmlDrawing" Target="../drawings/vmlDrawing12.vml"/><Relationship Id="rId4" Type="http://schemas.openxmlformats.org/officeDocument/2006/relationships/image" Target="../media/image33.png"/></Relationships>
</file>

<file path=ppt/slideLayouts/_rels/slideLayout62.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Master" Target="../slideMasters/slideMaster11.xml"/><Relationship Id="rId1" Type="http://schemas.openxmlformats.org/officeDocument/2006/relationships/vmlDrawing" Target="../drawings/vmlDrawing13.vml"/><Relationship Id="rId4" Type="http://schemas.openxmlformats.org/officeDocument/2006/relationships/image" Target="../media/image33.png"/></Relationships>
</file>

<file path=ppt/slideLayouts/_rels/slideLayout63.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Master" Target="../slideMasters/slideMaster12.xml"/><Relationship Id="rId1" Type="http://schemas.openxmlformats.org/officeDocument/2006/relationships/vmlDrawing" Target="../drawings/vmlDrawing15.vml"/><Relationship Id="rId4" Type="http://schemas.openxmlformats.org/officeDocument/2006/relationships/image" Target="../media/image34.png"/></Relationships>
</file>

<file path=ppt/slideLayouts/_rels/slideLayout64.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Master" Target="../slideMasters/slideMaster12.xml"/><Relationship Id="rId1" Type="http://schemas.openxmlformats.org/officeDocument/2006/relationships/vmlDrawing" Target="../drawings/vmlDrawing16.vml"/><Relationship Id="rId4" Type="http://schemas.openxmlformats.org/officeDocument/2006/relationships/image" Target="../media/image33.png"/></Relationships>
</file>

<file path=ppt/slideLayouts/_rels/slideLayout65.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Master" Target="../slideMasters/slideMaster12.xml"/><Relationship Id="rId1" Type="http://schemas.openxmlformats.org/officeDocument/2006/relationships/vmlDrawing" Target="../drawings/vmlDrawing17.vml"/><Relationship Id="rId4" Type="http://schemas.openxmlformats.org/officeDocument/2006/relationships/image" Target="../media/image33.png"/></Relationships>
</file>

<file path=ppt/slideLayouts/_rels/slideLayout66.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Master" Target="../slideMasters/slideMaster12.xml"/><Relationship Id="rId1" Type="http://schemas.openxmlformats.org/officeDocument/2006/relationships/vmlDrawing" Target="../drawings/vmlDrawing18.vml"/><Relationship Id="rId4" Type="http://schemas.openxmlformats.org/officeDocument/2006/relationships/image" Target="../media/image33.png"/></Relationships>
</file>

<file path=ppt/slideLayouts/_rels/slideLayout67.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Master" Target="../slideMasters/slideMaster12.xml"/><Relationship Id="rId1" Type="http://schemas.openxmlformats.org/officeDocument/2006/relationships/vmlDrawing" Target="../drawings/vmlDrawing19.vml"/><Relationship Id="rId4" Type="http://schemas.openxmlformats.org/officeDocument/2006/relationships/image" Target="../media/image33.png"/></Relationships>
</file>

<file path=ppt/slideLayouts/_rels/slideLayout68.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Master" Target="../slideMasters/slideMaster12.xml"/><Relationship Id="rId1" Type="http://schemas.openxmlformats.org/officeDocument/2006/relationships/vmlDrawing" Target="../drawings/vmlDrawing20.vml"/><Relationship Id="rId4" Type="http://schemas.openxmlformats.org/officeDocument/2006/relationships/image" Target="../media/image33.png"/></Relationships>
</file>

<file path=ppt/slideLayouts/_rels/slideLayout69.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Master" Target="../slideMasters/slideMaster12.xml"/><Relationship Id="rId1" Type="http://schemas.openxmlformats.org/officeDocument/2006/relationships/vmlDrawing" Target="../drawings/vmlDrawing21.vml"/><Relationship Id="rId4" Type="http://schemas.openxmlformats.org/officeDocument/2006/relationships/image" Target="../media/image3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Master" Target="../slideMasters/slideMaster12.xml"/><Relationship Id="rId1" Type="http://schemas.openxmlformats.org/officeDocument/2006/relationships/vmlDrawing" Target="../drawings/vmlDrawing22.vml"/><Relationship Id="rId4" Type="http://schemas.openxmlformats.org/officeDocument/2006/relationships/image" Target="../media/image33.png"/></Relationships>
</file>

<file path=ppt/slideLayouts/_rels/slideLayout71.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Master" Target="../slideMasters/slideMaster12.xml"/><Relationship Id="rId1" Type="http://schemas.openxmlformats.org/officeDocument/2006/relationships/vmlDrawing" Target="../drawings/vmlDrawing23.vml"/><Relationship Id="rId4" Type="http://schemas.openxmlformats.org/officeDocument/2006/relationships/image" Target="../media/image33.png"/></Relationships>
</file>

<file path=ppt/slideLayouts/_rels/slideLayout72.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Master" Target="../slideMasters/slideMaster12.xml"/><Relationship Id="rId1" Type="http://schemas.openxmlformats.org/officeDocument/2006/relationships/vmlDrawing" Target="../drawings/vmlDrawing24.vml"/><Relationship Id="rId4" Type="http://schemas.openxmlformats.org/officeDocument/2006/relationships/image" Target="../media/image33.png"/></Relationships>
</file>

<file path=ppt/slideLayouts/_rels/slideLayout73.xml.rels><?xml version="1.0" encoding="UTF-8" standalone="yes"?>
<Relationships xmlns="http://schemas.openxmlformats.org/package/2006/relationships"><Relationship Id="rId3" Type="http://schemas.openxmlformats.org/officeDocument/2006/relationships/oleObject" Target="../embeddings/oleObject25.bin"/><Relationship Id="rId2" Type="http://schemas.openxmlformats.org/officeDocument/2006/relationships/slideMaster" Target="../slideMasters/slideMaster12.xml"/><Relationship Id="rId1" Type="http://schemas.openxmlformats.org/officeDocument/2006/relationships/vmlDrawing" Target="../drawings/vmlDrawing25.vml"/><Relationship Id="rId4" Type="http://schemas.openxmlformats.org/officeDocument/2006/relationships/image" Target="../media/image33.png"/></Relationships>
</file>

<file path=ppt/slideLayouts/_rels/slideLayout74.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slideMaster" Target="../slideMasters/slideMaster12.xml"/><Relationship Id="rId1" Type="http://schemas.openxmlformats.org/officeDocument/2006/relationships/vmlDrawing" Target="../drawings/vmlDrawing26.vml"/><Relationship Id="rId4" Type="http://schemas.openxmlformats.org/officeDocument/2006/relationships/image" Target="../media/image33.png"/></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Master" Target="../slideMasters/slideMaster1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4.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6.png"/><Relationship Id="rId1" Type="http://schemas.openxmlformats.org/officeDocument/2006/relationships/slideMaster" Target="../slideMasters/slideMaster14.xml"/><Relationship Id="rId4" Type="http://schemas.openxmlformats.org/officeDocument/2006/relationships/image" Target="../media/image20.png"/></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5.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5.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15.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5.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Master" Target="../slideMasters/slideMaster15.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5.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Master" Target="../slideMasters/slideMaster3.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6.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6.png"/><Relationship Id="rId1" Type="http://schemas.openxmlformats.org/officeDocument/2006/relationships/slideMaster" Target="../slideMasters/slideMaster16.xml"/><Relationship Id="rId4" Type="http://schemas.openxmlformats.org/officeDocument/2006/relationships/image" Target="../media/image20.png"/></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7.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Begin">
    <p:spTree>
      <p:nvGrpSpPr>
        <p:cNvPr id="1" name=""/>
        <p:cNvGrpSpPr/>
        <p:nvPr/>
      </p:nvGrpSpPr>
      <p:grpSpPr>
        <a:xfrm>
          <a:off x="0" y="0"/>
          <a:ext cx="0" cy="0"/>
          <a:chOff x="0" y="0"/>
          <a:chExt cx="0" cy="0"/>
        </a:xfrm>
      </p:grpSpPr>
      <p:sp>
        <p:nvSpPr>
          <p:cNvPr id="2" name="Title 1"/>
          <p:cNvSpPr>
            <a:spLocks noGrp="1"/>
          </p:cNvSpPr>
          <p:nvPr>
            <p:ph type="title"/>
          </p:nvPr>
        </p:nvSpPr>
        <p:spPr>
          <a:xfrm>
            <a:off x="653070" y="4137032"/>
            <a:ext cx="7976332" cy="824212"/>
          </a:xfrm>
          <a:prstGeom prst="rect">
            <a:avLst/>
          </a:prstGeom>
        </p:spPr>
        <p:txBody>
          <a:bodyPr anchor="b"/>
          <a:lstStyle>
            <a:lvl1pPr algn="r">
              <a:defRPr sz="3200" b="0">
                <a:solidFill>
                  <a:schemeClr val="bg1"/>
                </a:solidFill>
                <a:latin typeface="Georgia" pitchFamily="18" charset="0"/>
              </a:defRPr>
            </a:lvl1pPr>
          </a:lstStyle>
          <a:p>
            <a:r>
              <a:rPr lang="en-US" smtClean="0"/>
              <a:t>Click to edit Master title style</a:t>
            </a:r>
            <a:endParaRPr lang="nl-BE" dirty="0"/>
          </a:p>
        </p:txBody>
      </p:sp>
      <p:sp>
        <p:nvSpPr>
          <p:cNvPr id="3" name="Content Placeholder 2"/>
          <p:cNvSpPr>
            <a:spLocks noGrp="1"/>
          </p:cNvSpPr>
          <p:nvPr>
            <p:ph idx="1"/>
          </p:nvPr>
        </p:nvSpPr>
        <p:spPr>
          <a:xfrm>
            <a:off x="642910" y="4969523"/>
            <a:ext cx="7986730" cy="594682"/>
          </a:xfrm>
          <a:prstGeom prst="rect">
            <a:avLst/>
          </a:prstGeom>
        </p:spPr>
        <p:txBody>
          <a:bodyPr/>
          <a:lstStyle>
            <a:lvl1pPr algn="r">
              <a:defRPr i="1">
                <a:solidFill>
                  <a:srgbClr val="FFCC00"/>
                </a:solidFill>
                <a:latin typeface="Georgia" pitchFamily="18" charset="0"/>
              </a:defRPr>
            </a:lvl1pPr>
            <a:lvl2pPr algn="r">
              <a:defRPr>
                <a:latin typeface="Georgia" pitchFamily="18" charset="0"/>
              </a:defRPr>
            </a:lvl2pPr>
            <a:lvl3pPr algn="r">
              <a:defRPr>
                <a:latin typeface="Georgia" pitchFamily="18" charset="0"/>
              </a:defRPr>
            </a:lvl3pPr>
            <a:lvl4pPr algn="r">
              <a:defRPr>
                <a:latin typeface="Georgia" pitchFamily="18" charset="0"/>
              </a:defRPr>
            </a:lvl4pPr>
            <a:lvl5pPr algn="r">
              <a:defRPr>
                <a:latin typeface="Georgia" pitchFamily="18" charset="0"/>
              </a:defRPr>
            </a:lvl5pPr>
          </a:lstStyle>
          <a:p>
            <a:pPr lvl="0"/>
            <a:r>
              <a:rPr lang="en-US" smtClean="0"/>
              <a:t>Click to edit Master text styles</a:t>
            </a:r>
          </a:p>
        </p:txBody>
      </p:sp>
      <p:sp>
        <p:nvSpPr>
          <p:cNvPr id="4" name="Date Placeholder 4"/>
          <p:cNvSpPr>
            <a:spLocks noGrp="1"/>
          </p:cNvSpPr>
          <p:nvPr>
            <p:ph type="dt" sz="half" idx="10"/>
          </p:nvPr>
        </p:nvSpPr>
        <p:spPr>
          <a:xfrm>
            <a:off x="642938" y="5564188"/>
            <a:ext cx="7953375" cy="365125"/>
          </a:xfrm>
          <a:prstGeom prst="rect">
            <a:avLst/>
          </a:prstGeom>
        </p:spPr>
        <p:txBody>
          <a:bodyPr vert="horz" lIns="91440" tIns="45720" rIns="91440" bIns="45720" rtlCol="0" anchor="ctr"/>
          <a:lstStyle>
            <a:lvl1pPr algn="r" eaLnBrk="0" hangingPunct="0">
              <a:defRPr sz="1200" smtClean="0">
                <a:solidFill>
                  <a:schemeClr val="bg2"/>
                </a:solidFill>
                <a:latin typeface="Lucida Console" pitchFamily="49" charset="0"/>
                <a:cs typeface="Courier New" pitchFamily="49" charset="0"/>
              </a:defRPr>
            </a:lvl1pPr>
          </a:lstStyle>
          <a:p>
            <a:pPr>
              <a:defRPr/>
            </a:pPr>
            <a:fld id="{38070E16-3FD4-486F-A189-C98E40586DB4}" type="datetime1">
              <a:rPr lang="nl-BE"/>
              <a:pPr>
                <a:defRPr/>
              </a:pPr>
              <a:t>1/02/2012</a:t>
            </a:fld>
            <a:endParaRPr lang="nl-BE"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chapterTitle(grey)_projectApproach">
    <p:spTree>
      <p:nvGrpSpPr>
        <p:cNvPr id="1" name=""/>
        <p:cNvGrpSpPr/>
        <p:nvPr/>
      </p:nvGrpSpPr>
      <p:grpSpPr>
        <a:xfrm>
          <a:off x="0" y="0"/>
          <a:ext cx="0" cy="0"/>
          <a:chOff x="0" y="0"/>
          <a:chExt cx="0" cy="0"/>
        </a:xfrm>
      </p:grpSpPr>
      <p:sp>
        <p:nvSpPr>
          <p:cNvPr id="10" name="Line 2"/>
          <p:cNvSpPr>
            <a:spLocks noChangeShapeType="1"/>
          </p:cNvSpPr>
          <p:nvPr userDrawn="1"/>
        </p:nvSpPr>
        <p:spPr bwMode="auto">
          <a:xfrm flipV="1">
            <a:off x="615950" y="3724275"/>
            <a:ext cx="7885113" cy="11113"/>
          </a:xfrm>
          <a:prstGeom prst="line">
            <a:avLst/>
          </a:prstGeom>
          <a:noFill/>
          <a:ln w="6350" cap="sq">
            <a:solidFill>
              <a:schemeClr val="bg1">
                <a:lumMod val="85000"/>
              </a:schemeClr>
            </a:solidFill>
            <a:prstDash val="sysDash"/>
            <a:round/>
            <a:headEnd type="none" w="med" len="med"/>
            <a:tailEnd type="none" w="med" len="med"/>
          </a:ln>
        </p:spPr>
        <p:txBody>
          <a:bodyPr/>
          <a:lstStyle/>
          <a:p>
            <a:pPr algn="ctr">
              <a:defRPr/>
            </a:pPr>
            <a:endParaRPr lang="en-US" sz="4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
        <p:nvSpPr>
          <p:cNvPr id="19" name="Title 1"/>
          <p:cNvSpPr>
            <a:spLocks noGrp="1"/>
          </p:cNvSpPr>
          <p:nvPr>
            <p:ph type="title"/>
          </p:nvPr>
        </p:nvSpPr>
        <p:spPr>
          <a:xfrm>
            <a:off x="490880" y="2622544"/>
            <a:ext cx="8010210" cy="1012038"/>
          </a:xfrm>
          <a:prstGeom prst="rect">
            <a:avLst/>
          </a:prstGeom>
        </p:spPr>
        <p:txBody>
          <a:bodyPr anchor="b"/>
          <a:lstStyle>
            <a:lvl1pPr>
              <a:defRPr sz="5200" b="0" baseline="0">
                <a:solidFill>
                  <a:schemeClr val="bg1"/>
                </a:solidFill>
              </a:defRPr>
            </a:lvl1pPr>
          </a:lstStyle>
          <a:p>
            <a:r>
              <a:rPr lang="en-US" dirty="0" smtClean="0"/>
              <a:t>Click to edit Master</a:t>
            </a:r>
            <a:endParaRPr lang="nl-BE" dirty="0"/>
          </a:p>
        </p:txBody>
      </p:sp>
      <p:sp>
        <p:nvSpPr>
          <p:cNvPr id="6" name="Content Placeholder 5"/>
          <p:cNvSpPr>
            <a:spLocks noGrp="1"/>
          </p:cNvSpPr>
          <p:nvPr>
            <p:ph sz="quarter" idx="10"/>
          </p:nvPr>
        </p:nvSpPr>
        <p:spPr>
          <a:xfrm>
            <a:off x="490880" y="3786190"/>
            <a:ext cx="8010000" cy="1000132"/>
          </a:xfrm>
          <a:prstGeom prst="rect">
            <a:avLst/>
          </a:prstGeom>
        </p:spPr>
        <p:txBody>
          <a:bodyPr/>
          <a:lstStyle>
            <a:lvl1pPr>
              <a:buNone/>
              <a:defRPr>
                <a:solidFill>
                  <a:schemeClr val="bg1"/>
                </a:solidFill>
              </a:defRPr>
            </a:lvl1pPr>
          </a:lstStyle>
          <a:p>
            <a:pPr lvl="0"/>
            <a:r>
              <a:rPr lang="en-US" smtClean="0"/>
              <a:t>Click to edit Master text styles</a:t>
            </a:r>
          </a:p>
        </p:txBody>
      </p:sp>
      <p:sp>
        <p:nvSpPr>
          <p:cNvPr id="7" name="Content Placeholder 5"/>
          <p:cNvSpPr>
            <a:spLocks noGrp="1"/>
          </p:cNvSpPr>
          <p:nvPr>
            <p:ph sz="quarter" idx="11"/>
          </p:nvPr>
        </p:nvSpPr>
        <p:spPr>
          <a:xfrm>
            <a:off x="490880" y="4857760"/>
            <a:ext cx="2610000" cy="1785950"/>
          </a:xfrm>
          <a:prstGeom prst="rect">
            <a:avLst/>
          </a:prstGeom>
        </p:spPr>
        <p:txBody>
          <a:bodyPr/>
          <a:lstStyle>
            <a:lvl1pPr marL="0" marR="0" indent="0" algn="l" defTabSz="914400" rtl="0" eaLnBrk="1" fontAlgn="base" latinLnBrk="0" hangingPunct="1">
              <a:lnSpc>
                <a:spcPct val="100000"/>
              </a:lnSpc>
              <a:spcBef>
                <a:spcPts val="800"/>
              </a:spcBef>
              <a:spcAft>
                <a:spcPct val="0"/>
              </a:spcAft>
              <a:buClr>
                <a:schemeClr val="tx1"/>
              </a:buClr>
              <a:buSzPct val="25000"/>
              <a:buFont typeface="Wingdings" pitchFamily="2" charset="2"/>
              <a:buChar char="§"/>
              <a:tabLst/>
              <a:defRPr sz="2000" b="1">
                <a:solidFill>
                  <a:schemeClr val="accent2"/>
                </a:solidFill>
              </a:defRPr>
            </a:lvl1pPr>
            <a:lvl2pPr marL="288000" marR="0" indent="-252000" algn="l" defTabSz="914400" rtl="0" eaLnBrk="1" fontAlgn="base" latinLnBrk="0" hangingPunct="1">
              <a:lnSpc>
                <a:spcPct val="100000"/>
              </a:lnSpc>
              <a:spcBef>
                <a:spcPct val="0"/>
              </a:spcBef>
              <a:spcAft>
                <a:spcPct val="0"/>
              </a:spcAft>
              <a:buClrTx/>
              <a:buSzPct val="80000"/>
              <a:buFontTx/>
              <a:buBlip>
                <a:blip r:embed="rId2"/>
              </a:buBlip>
              <a:tabLst/>
              <a:defRPr sz="1800" baseline="0">
                <a:solidFill>
                  <a:schemeClr val="bg1"/>
                </a:solidFill>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8" name="Content Placeholder 5"/>
          <p:cNvSpPr>
            <a:spLocks noGrp="1"/>
          </p:cNvSpPr>
          <p:nvPr>
            <p:ph sz="quarter" idx="12"/>
          </p:nvPr>
        </p:nvSpPr>
        <p:spPr>
          <a:xfrm>
            <a:off x="3190880" y="4857760"/>
            <a:ext cx="2610000" cy="1785950"/>
          </a:xfrm>
          <a:prstGeom prst="rect">
            <a:avLst/>
          </a:prstGeom>
        </p:spPr>
        <p:txBody>
          <a:bodyPr/>
          <a:lstStyle>
            <a:lvl1pPr marL="0" marR="0" indent="0" algn="l" defTabSz="914400" rtl="0" eaLnBrk="1" fontAlgn="base" latinLnBrk="0" hangingPunct="1">
              <a:lnSpc>
                <a:spcPct val="100000"/>
              </a:lnSpc>
              <a:spcBef>
                <a:spcPts val="800"/>
              </a:spcBef>
              <a:spcAft>
                <a:spcPct val="0"/>
              </a:spcAft>
              <a:buClr>
                <a:schemeClr val="tx1"/>
              </a:buClr>
              <a:buSzPct val="25000"/>
              <a:buFont typeface="Wingdings" pitchFamily="2" charset="2"/>
              <a:buChar char="§"/>
              <a:tabLst/>
              <a:defRPr sz="2000" b="1">
                <a:solidFill>
                  <a:schemeClr val="accent3"/>
                </a:solidFill>
              </a:defRPr>
            </a:lvl1pPr>
            <a:lvl2pPr marL="288000" marR="0" indent="-252000" algn="l" defTabSz="914400" rtl="0" eaLnBrk="1" fontAlgn="base" latinLnBrk="0" hangingPunct="1">
              <a:lnSpc>
                <a:spcPct val="100000"/>
              </a:lnSpc>
              <a:spcBef>
                <a:spcPct val="0"/>
              </a:spcBef>
              <a:spcAft>
                <a:spcPct val="0"/>
              </a:spcAft>
              <a:buClrTx/>
              <a:buSzPct val="80000"/>
              <a:buFontTx/>
              <a:buBlip>
                <a:blip r:embed="rId3"/>
              </a:buBlip>
              <a:tabLst/>
              <a:defRPr sz="1800" baseline="0">
                <a:solidFill>
                  <a:schemeClr val="bg1"/>
                </a:solidFill>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9" name="Content Placeholder 5"/>
          <p:cNvSpPr>
            <a:spLocks noGrp="1"/>
          </p:cNvSpPr>
          <p:nvPr>
            <p:ph sz="quarter" idx="13"/>
          </p:nvPr>
        </p:nvSpPr>
        <p:spPr>
          <a:xfrm>
            <a:off x="5890880" y="4857760"/>
            <a:ext cx="2610000" cy="1785950"/>
          </a:xfrm>
          <a:prstGeom prst="rect">
            <a:avLst/>
          </a:prstGeom>
        </p:spPr>
        <p:txBody>
          <a:bodyPr/>
          <a:lstStyle>
            <a:lvl1pPr marL="0" marR="0" indent="0" algn="l" defTabSz="914400" rtl="0" eaLnBrk="1" fontAlgn="base" latinLnBrk="0" hangingPunct="1">
              <a:lnSpc>
                <a:spcPct val="100000"/>
              </a:lnSpc>
              <a:spcBef>
                <a:spcPts val="800"/>
              </a:spcBef>
              <a:spcAft>
                <a:spcPct val="0"/>
              </a:spcAft>
              <a:buClr>
                <a:schemeClr val="tx1"/>
              </a:buClr>
              <a:buSzPct val="25000"/>
              <a:buFont typeface="Wingdings" pitchFamily="2" charset="2"/>
              <a:buChar char="§"/>
              <a:tabLst/>
              <a:defRPr sz="2000" b="1">
                <a:solidFill>
                  <a:schemeClr val="accent4"/>
                </a:solidFill>
              </a:defRPr>
            </a:lvl1pPr>
            <a:lvl2pPr marL="288000" marR="0" indent="-252000" algn="l" defTabSz="914400" rtl="0" eaLnBrk="1" fontAlgn="base" latinLnBrk="0" hangingPunct="1">
              <a:lnSpc>
                <a:spcPct val="100000"/>
              </a:lnSpc>
              <a:spcBef>
                <a:spcPct val="0"/>
              </a:spcBef>
              <a:spcAft>
                <a:spcPct val="0"/>
              </a:spcAft>
              <a:buClrTx/>
              <a:buSzPct val="80000"/>
              <a:buFontTx/>
              <a:buBlip>
                <a:blip r:embed="rId4"/>
              </a:buBlip>
              <a:tabLst/>
              <a:defRPr sz="1800" baseline="0">
                <a:solidFill>
                  <a:schemeClr val="bg1"/>
                </a:solidFill>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content(blue)">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chemeClr val="accent2"/>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5" name="Content Placeholder 8"/>
          <p:cNvSpPr>
            <a:spLocks noGrp="1"/>
          </p:cNvSpPr>
          <p:nvPr>
            <p:ph sz="quarter" idx="10"/>
          </p:nvPr>
        </p:nvSpPr>
        <p:spPr>
          <a:xfrm>
            <a:off x="5745170" y="1009632"/>
            <a:ext cx="2857535" cy="285752"/>
          </a:xfrm>
          <a:prstGeom prst="rect">
            <a:avLst/>
          </a:prstGeom>
          <a:ln>
            <a:noFill/>
          </a:ln>
        </p:spPr>
        <p:txBody>
          <a:bodyPr/>
          <a:lstStyle>
            <a:lvl1pPr algn="r">
              <a:buNone/>
              <a:defRPr sz="1200">
                <a:solidFill>
                  <a:schemeClr val="tx2"/>
                </a:solidFill>
              </a:defRPr>
            </a:lvl1pPr>
            <a:lvl2pPr algn="r">
              <a:defRPr/>
            </a:lvl2pPr>
            <a:lvl3pPr algn="r">
              <a:defRPr/>
            </a:lvl3pPr>
            <a:lvl4pPr algn="r">
              <a:defRPr/>
            </a:lvl4pPr>
            <a:lvl5pPr algn="r">
              <a:defRPr/>
            </a:lvl5pPr>
          </a:lstStyle>
          <a:p>
            <a:pPr lvl="0"/>
            <a:r>
              <a:rPr lang="en-US" smtClean="0"/>
              <a:t>Click to edit Master text styles</a:t>
            </a:r>
          </a:p>
        </p:txBody>
      </p:sp>
      <p:sp>
        <p:nvSpPr>
          <p:cNvPr id="6" name="Slide Number Placeholder 3"/>
          <p:cNvSpPr>
            <a:spLocks noGrp="1"/>
          </p:cNvSpPr>
          <p:nvPr>
            <p:ph type="sldNum" sz="quarter" idx="11"/>
          </p:nvPr>
        </p:nvSpPr>
        <p:spPr>
          <a:xfrm>
            <a:off x="7904163" y="11113"/>
            <a:ext cx="611187" cy="287337"/>
          </a:xfrm>
          <a:prstGeom prst="rect">
            <a:avLst/>
          </a:prstGeom>
          <a:solidFill>
            <a:schemeClr val="tx2"/>
          </a:solidFill>
        </p:spPr>
        <p:txBody>
          <a:bodyPr anchor="ctr"/>
          <a:lstStyle>
            <a:lvl1pPr algn="r" eaLnBrk="0" hangingPunct="0">
              <a:defRPr sz="1400" b="1" smtClean="0">
                <a:solidFill>
                  <a:srgbClr val="FFFFFF"/>
                </a:solidFill>
              </a:defRPr>
            </a:lvl1pPr>
          </a:lstStyle>
          <a:p>
            <a:pPr>
              <a:defRPr/>
            </a:pPr>
            <a:fld id="{4E7A57B4-FEF6-4F24-8DD8-4D9CE47B87D3}" type="slidenum">
              <a:rPr lang="en-US"/>
              <a:pPr>
                <a:defRPr/>
              </a:pPr>
              <a:t>‹#›</a:t>
            </a:fld>
            <a:endParaRPr lang="en-US" dirty="0"/>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content(purple)">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chemeClr val="accent3"/>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5" name="Content Placeholder 8"/>
          <p:cNvSpPr>
            <a:spLocks noGrp="1"/>
          </p:cNvSpPr>
          <p:nvPr>
            <p:ph sz="quarter" idx="10"/>
          </p:nvPr>
        </p:nvSpPr>
        <p:spPr>
          <a:xfrm>
            <a:off x="5745170" y="1009632"/>
            <a:ext cx="2857535" cy="285752"/>
          </a:xfrm>
          <a:prstGeom prst="rect">
            <a:avLst/>
          </a:prstGeom>
          <a:ln>
            <a:noFill/>
          </a:ln>
        </p:spPr>
        <p:txBody>
          <a:bodyPr/>
          <a:lstStyle>
            <a:lvl1pPr algn="r">
              <a:buNone/>
              <a:defRPr sz="1200"/>
            </a:lvl1pPr>
            <a:lvl2pPr algn="r">
              <a:defRPr/>
            </a:lvl2pPr>
            <a:lvl3pPr algn="r">
              <a:defRPr/>
            </a:lvl3pPr>
            <a:lvl4pPr algn="r">
              <a:defRPr/>
            </a:lvl4pPr>
            <a:lvl5pPr algn="r">
              <a:defRPr/>
            </a:lvl5pPr>
          </a:lstStyle>
          <a:p>
            <a:pPr lvl="0"/>
            <a:r>
              <a:rPr lang="en-US" smtClean="0"/>
              <a:t>Click to edit Master text styles</a:t>
            </a:r>
          </a:p>
        </p:txBody>
      </p:sp>
      <p:sp>
        <p:nvSpPr>
          <p:cNvPr id="6" name="Slide Number Placeholder 3"/>
          <p:cNvSpPr>
            <a:spLocks noGrp="1"/>
          </p:cNvSpPr>
          <p:nvPr>
            <p:ph type="sldNum" sz="quarter" idx="11"/>
          </p:nvPr>
        </p:nvSpPr>
        <p:spPr>
          <a:xfrm>
            <a:off x="7904163" y="11113"/>
            <a:ext cx="611187" cy="287337"/>
          </a:xfrm>
          <a:prstGeom prst="rect">
            <a:avLst/>
          </a:prstGeom>
          <a:solidFill>
            <a:schemeClr val="tx2"/>
          </a:solidFill>
        </p:spPr>
        <p:txBody>
          <a:bodyPr anchor="ctr"/>
          <a:lstStyle>
            <a:lvl1pPr algn="r" eaLnBrk="0" hangingPunct="0">
              <a:defRPr sz="1400" b="1" smtClean="0">
                <a:solidFill>
                  <a:srgbClr val="FFFFFF"/>
                </a:solidFill>
              </a:defRPr>
            </a:lvl1pPr>
          </a:lstStyle>
          <a:p>
            <a:pPr>
              <a:defRPr/>
            </a:pPr>
            <a:fld id="{A43C6F02-E407-442B-93C3-136B5EBFBFA0}" type="slidenum">
              <a:rPr lang="en-US"/>
              <a:pPr>
                <a:defRPr/>
              </a:pPr>
              <a:t>‹#›</a:t>
            </a:fld>
            <a:endParaRPr lang="en-US" dirty="0"/>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content(red)">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chemeClr val="accent4"/>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2"/>
            <a:r>
              <a:rPr lang="en-US" dirty="0" err="1" smtClean="0"/>
              <a:t>dsgffdsqg</a:t>
            </a:r>
            <a:endParaRPr lang="en-US" dirty="0" smtClean="0"/>
          </a:p>
          <a:p>
            <a:pPr lvl="3"/>
            <a:r>
              <a:rPr lang="en-US" dirty="0" smtClean="0"/>
              <a:t>Fourth level</a:t>
            </a:r>
          </a:p>
          <a:p>
            <a:pPr lvl="3"/>
            <a:endParaRPr lang="en-US" dirty="0" smtClean="0"/>
          </a:p>
        </p:txBody>
      </p:sp>
      <p:sp>
        <p:nvSpPr>
          <p:cNvPr id="5" name="Content Placeholder 8"/>
          <p:cNvSpPr>
            <a:spLocks noGrp="1"/>
          </p:cNvSpPr>
          <p:nvPr>
            <p:ph sz="quarter" idx="10"/>
          </p:nvPr>
        </p:nvSpPr>
        <p:spPr>
          <a:xfrm>
            <a:off x="5745170" y="1009632"/>
            <a:ext cx="2857535" cy="285752"/>
          </a:xfrm>
          <a:prstGeom prst="rect">
            <a:avLst/>
          </a:prstGeom>
          <a:ln>
            <a:noFill/>
          </a:ln>
        </p:spPr>
        <p:txBody>
          <a:bodyPr/>
          <a:lstStyle>
            <a:lvl1pPr algn="r">
              <a:buNone/>
              <a:defRPr sz="1200">
                <a:solidFill>
                  <a:schemeClr val="tx2"/>
                </a:solidFill>
              </a:defRPr>
            </a:lvl1pPr>
            <a:lvl2pPr algn="r">
              <a:defRPr/>
            </a:lvl2pPr>
            <a:lvl3pPr algn="r">
              <a:defRPr/>
            </a:lvl3pPr>
            <a:lvl4pPr algn="r">
              <a:defRPr/>
            </a:lvl4pPr>
            <a:lvl5pPr algn="r">
              <a:defRPr/>
            </a:lvl5pPr>
          </a:lstStyle>
          <a:p>
            <a:pPr lvl="0"/>
            <a:r>
              <a:rPr lang="en-US" smtClean="0"/>
              <a:t>Click to edit Master text styles</a:t>
            </a:r>
          </a:p>
        </p:txBody>
      </p:sp>
      <p:sp>
        <p:nvSpPr>
          <p:cNvPr id="6" name="Slide Number Placeholder 3"/>
          <p:cNvSpPr>
            <a:spLocks noGrp="1"/>
          </p:cNvSpPr>
          <p:nvPr>
            <p:ph type="sldNum" sz="quarter" idx="11"/>
          </p:nvPr>
        </p:nvSpPr>
        <p:spPr>
          <a:xfrm>
            <a:off x="7904163" y="11113"/>
            <a:ext cx="611187" cy="287337"/>
          </a:xfrm>
          <a:prstGeom prst="rect">
            <a:avLst/>
          </a:prstGeom>
          <a:solidFill>
            <a:schemeClr val="tx2"/>
          </a:solidFill>
        </p:spPr>
        <p:txBody>
          <a:bodyPr anchor="ctr"/>
          <a:lstStyle>
            <a:lvl1pPr algn="r" eaLnBrk="0" hangingPunct="0">
              <a:defRPr sz="1400" b="1" smtClean="0">
                <a:solidFill>
                  <a:srgbClr val="FFFFFF"/>
                </a:solidFill>
              </a:defRPr>
            </a:lvl1pPr>
          </a:lstStyle>
          <a:p>
            <a:pPr>
              <a:defRPr/>
            </a:pPr>
            <a:fld id="{864ECDFA-9AC8-4DAF-B639-586503E44A9F}" type="slidenum">
              <a:rPr lang="en-US"/>
              <a:pPr>
                <a:defRPr/>
              </a:pPr>
              <a:t>‹#›</a:t>
            </a:fld>
            <a:endParaRPr lang="en-US" dirty="0"/>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content(green)">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rgbClr val="506C48"/>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5" name="Content Placeholder 8"/>
          <p:cNvSpPr>
            <a:spLocks noGrp="1"/>
          </p:cNvSpPr>
          <p:nvPr>
            <p:ph sz="quarter" idx="10"/>
          </p:nvPr>
        </p:nvSpPr>
        <p:spPr>
          <a:xfrm>
            <a:off x="5745170" y="1009632"/>
            <a:ext cx="2857535" cy="285752"/>
          </a:xfrm>
          <a:prstGeom prst="rect">
            <a:avLst/>
          </a:prstGeom>
          <a:ln>
            <a:noFill/>
          </a:ln>
        </p:spPr>
        <p:txBody>
          <a:bodyPr/>
          <a:lstStyle>
            <a:lvl1pPr algn="r">
              <a:buNone/>
              <a:defRPr sz="1200">
                <a:solidFill>
                  <a:schemeClr val="tx2"/>
                </a:solidFill>
              </a:defRPr>
            </a:lvl1pPr>
            <a:lvl2pPr algn="r">
              <a:defRPr/>
            </a:lvl2pPr>
            <a:lvl3pPr algn="r">
              <a:defRPr/>
            </a:lvl3pPr>
            <a:lvl4pPr algn="r">
              <a:defRPr/>
            </a:lvl4pPr>
            <a:lvl5pPr algn="r">
              <a:defRPr/>
            </a:lvl5pPr>
          </a:lstStyle>
          <a:p>
            <a:pPr lvl="0"/>
            <a:r>
              <a:rPr lang="en-US" smtClean="0"/>
              <a:t>Click to edit Master text styles</a:t>
            </a:r>
          </a:p>
        </p:txBody>
      </p:sp>
      <p:sp>
        <p:nvSpPr>
          <p:cNvPr id="6" name="Slide Number Placeholder 3"/>
          <p:cNvSpPr>
            <a:spLocks noGrp="1"/>
          </p:cNvSpPr>
          <p:nvPr>
            <p:ph type="sldNum" sz="quarter" idx="11"/>
          </p:nvPr>
        </p:nvSpPr>
        <p:spPr>
          <a:xfrm>
            <a:off x="7904163" y="11113"/>
            <a:ext cx="611187" cy="287337"/>
          </a:xfrm>
          <a:prstGeom prst="rect">
            <a:avLst/>
          </a:prstGeom>
          <a:solidFill>
            <a:schemeClr val="tx2"/>
          </a:solidFill>
        </p:spPr>
        <p:txBody>
          <a:bodyPr anchor="ctr"/>
          <a:lstStyle>
            <a:lvl1pPr algn="r" eaLnBrk="0" hangingPunct="0">
              <a:defRPr sz="1400" b="1" smtClean="0">
                <a:solidFill>
                  <a:srgbClr val="FFFFFF"/>
                </a:solidFill>
              </a:defRPr>
            </a:lvl1pPr>
          </a:lstStyle>
          <a:p>
            <a:pPr>
              <a:defRPr/>
            </a:pPr>
            <a:fld id="{662A3354-6FE8-4424-A4C0-DE124DD68AAD}" type="slidenum">
              <a:rPr lang="en-US"/>
              <a:pPr>
                <a:defRPr/>
              </a:pPr>
              <a:t>‹#›</a:t>
            </a:fld>
            <a:endParaRPr lang="en-US" dirty="0"/>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instructionTemplate">
    <p:spTree>
      <p:nvGrpSpPr>
        <p:cNvPr id="1" name=""/>
        <p:cNvGrpSpPr/>
        <p:nvPr/>
      </p:nvGrpSpPr>
      <p:grpSpPr>
        <a:xfrm>
          <a:off x="0" y="0"/>
          <a:ext cx="0" cy="0"/>
          <a:chOff x="0" y="0"/>
          <a:chExt cx="0" cy="0"/>
        </a:xfrm>
      </p:grpSpPr>
      <p:sp>
        <p:nvSpPr>
          <p:cNvPr id="5" name="Rectangle 37"/>
          <p:cNvSpPr>
            <a:spLocks noChangeArrowheads="1"/>
          </p:cNvSpPr>
          <p:nvPr userDrawn="1"/>
        </p:nvSpPr>
        <p:spPr bwMode="auto">
          <a:xfrm>
            <a:off x="142875" y="0"/>
            <a:ext cx="9144000" cy="6858000"/>
          </a:xfrm>
          <a:prstGeom prst="rect">
            <a:avLst/>
          </a:prstGeom>
          <a:solidFill>
            <a:srgbClr val="FFFF99"/>
          </a:solidFill>
          <a:ln w="12700" algn="ctr">
            <a:noFill/>
            <a:miter lim="800000"/>
            <a:headEnd/>
            <a:tailEnd/>
          </a:ln>
          <a:effectLst/>
        </p:spPr>
        <p:txBody>
          <a:bodyPr wrap="none" lIns="50800" tIns="50800" rIns="50800" bIns="50800" anchor="ctr"/>
          <a:lstStyle/>
          <a:p>
            <a:pPr eaLnBrk="0" hangingPunct="0">
              <a:defRPr/>
            </a:pPr>
            <a:endParaRPr lang="nl-BE">
              <a:solidFill>
                <a:srgbClr val="483838"/>
              </a:solidFill>
            </a:endParaRPr>
          </a:p>
        </p:txBody>
      </p:sp>
      <p:sp>
        <p:nvSpPr>
          <p:cNvPr id="8" name="Title 1"/>
          <p:cNvSpPr>
            <a:spLocks noGrp="1"/>
          </p:cNvSpPr>
          <p:nvPr>
            <p:ph type="title"/>
          </p:nvPr>
        </p:nvSpPr>
        <p:spPr>
          <a:xfrm>
            <a:off x="489556" y="142240"/>
            <a:ext cx="7461274" cy="1012038"/>
          </a:xfrm>
          <a:prstGeom prst="rect">
            <a:avLst/>
          </a:prstGeom>
        </p:spPr>
        <p:txBody>
          <a:bodyPr anchor="b"/>
          <a:lstStyle>
            <a:lvl1pPr>
              <a:defRPr sz="5200" b="0" baseline="0">
                <a:solidFill>
                  <a:schemeClr val="tx2"/>
                </a:solidFill>
              </a:defRPr>
            </a:lvl1pPr>
          </a:lstStyle>
          <a:p>
            <a:r>
              <a:rPr lang="en-US" dirty="0" smtClean="0"/>
              <a:t>Click to edit Master</a:t>
            </a:r>
            <a:endParaRPr lang="nl-BE" dirty="0"/>
          </a:p>
        </p:txBody>
      </p:sp>
      <p:sp>
        <p:nvSpPr>
          <p:cNvPr id="30"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Bef>
                <a:spcPts val="200"/>
              </a:spcBef>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9" name="Content Placeholder 8"/>
          <p:cNvSpPr>
            <a:spLocks noGrp="1"/>
          </p:cNvSpPr>
          <p:nvPr>
            <p:ph sz="quarter" idx="10"/>
          </p:nvPr>
        </p:nvSpPr>
        <p:spPr>
          <a:xfrm>
            <a:off x="5656270" y="869932"/>
            <a:ext cx="2857535" cy="285752"/>
          </a:xfrm>
          <a:prstGeom prst="rect">
            <a:avLst/>
          </a:prstGeom>
          <a:ln>
            <a:noFill/>
          </a:ln>
        </p:spPr>
        <p:txBody>
          <a:bodyPr/>
          <a:lstStyle>
            <a:lvl1pPr algn="r">
              <a:buNone/>
              <a:defRPr sz="1200">
                <a:solidFill>
                  <a:schemeClr val="tx2"/>
                </a:solidFill>
              </a:defRPr>
            </a:lvl1pPr>
            <a:lvl2pPr algn="r">
              <a:defRPr/>
            </a:lvl2pPr>
            <a:lvl3pPr algn="r">
              <a:defRPr/>
            </a:lvl3pPr>
            <a:lvl4pPr algn="r">
              <a:defRPr/>
            </a:lvl4pPr>
            <a:lvl5pPr algn="r">
              <a:defRPr/>
            </a:lvl5pPr>
          </a:lstStyle>
          <a:p>
            <a:pPr lvl="0"/>
            <a:r>
              <a:rPr lang="en-US" smtClean="0"/>
              <a:t>Click to edit Master text styles</a:t>
            </a: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content(grey)">
    <p:spTree>
      <p:nvGrpSpPr>
        <p:cNvPr id="1" name=""/>
        <p:cNvGrpSpPr/>
        <p:nvPr/>
      </p:nvGrpSpPr>
      <p:grpSpPr>
        <a:xfrm>
          <a:off x="0" y="0"/>
          <a:ext cx="0" cy="0"/>
          <a:chOff x="0" y="0"/>
          <a:chExt cx="0" cy="0"/>
        </a:xfrm>
      </p:grpSpPr>
      <p:sp>
        <p:nvSpPr>
          <p:cNvPr id="30"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5" name="Content Placeholder 8"/>
          <p:cNvSpPr>
            <a:spLocks noGrp="1"/>
          </p:cNvSpPr>
          <p:nvPr>
            <p:ph sz="quarter" idx="10"/>
          </p:nvPr>
        </p:nvSpPr>
        <p:spPr>
          <a:xfrm>
            <a:off x="5745170" y="1009632"/>
            <a:ext cx="2857535" cy="285752"/>
          </a:xfrm>
          <a:prstGeom prst="rect">
            <a:avLst/>
          </a:prstGeom>
          <a:ln>
            <a:noFill/>
          </a:ln>
        </p:spPr>
        <p:txBody>
          <a:bodyPr/>
          <a:lstStyle>
            <a:lvl1pPr marL="0" indent="0" algn="r">
              <a:spcBef>
                <a:spcPts val="0"/>
              </a:spcBef>
              <a:buNone/>
              <a:defRPr sz="1200">
                <a:solidFill>
                  <a:schemeClr val="tx2"/>
                </a:solidFill>
              </a:defRPr>
            </a:lvl1pPr>
            <a:lvl2pPr algn="r">
              <a:defRPr/>
            </a:lvl2pPr>
            <a:lvl3pPr algn="r">
              <a:defRPr/>
            </a:lvl3pPr>
            <a:lvl4pPr algn="r">
              <a:defRPr/>
            </a:lvl4pPr>
            <a:lvl5pPr algn="r">
              <a:defRPr/>
            </a:lvl5pPr>
          </a:lstStyle>
          <a:p>
            <a:pPr lvl="0"/>
            <a:r>
              <a:rPr lang="en-US" smtClean="0"/>
              <a:t>Click to edit Master text styles</a:t>
            </a:r>
          </a:p>
        </p:txBody>
      </p:sp>
      <p:sp>
        <p:nvSpPr>
          <p:cNvPr id="6" name="Title 1"/>
          <p:cNvSpPr>
            <a:spLocks noGrp="1"/>
          </p:cNvSpPr>
          <p:nvPr>
            <p:ph type="title"/>
          </p:nvPr>
        </p:nvSpPr>
        <p:spPr>
          <a:xfrm>
            <a:off x="490880" y="142240"/>
            <a:ext cx="7461274" cy="1012038"/>
          </a:xfrm>
          <a:prstGeom prst="rect">
            <a:avLst/>
          </a:prstGeom>
        </p:spPr>
        <p:txBody>
          <a:bodyPr anchor="b"/>
          <a:lstStyle>
            <a:lvl1pPr>
              <a:defRPr sz="5200" b="0" baseline="0">
                <a:solidFill>
                  <a:schemeClr val="tx2"/>
                </a:solidFill>
              </a:defRPr>
            </a:lvl1pPr>
          </a:lstStyle>
          <a:p>
            <a:r>
              <a:rPr lang="en-US" dirty="0" smtClean="0"/>
              <a:t>Click to edit Master</a:t>
            </a:r>
            <a:endParaRPr lang="nl-BE" dirty="0"/>
          </a:p>
        </p:txBody>
      </p:sp>
      <p:sp>
        <p:nvSpPr>
          <p:cNvPr id="7" name="Slide Number Placeholder 3"/>
          <p:cNvSpPr>
            <a:spLocks noGrp="1"/>
          </p:cNvSpPr>
          <p:nvPr>
            <p:ph type="sldNum" sz="quarter" idx="11"/>
          </p:nvPr>
        </p:nvSpPr>
        <p:spPr>
          <a:xfrm>
            <a:off x="7904163" y="11113"/>
            <a:ext cx="611187" cy="287337"/>
          </a:xfrm>
          <a:prstGeom prst="rect">
            <a:avLst/>
          </a:prstGeom>
          <a:solidFill>
            <a:schemeClr val="tx2"/>
          </a:solidFill>
        </p:spPr>
        <p:txBody>
          <a:bodyPr anchor="ctr"/>
          <a:lstStyle>
            <a:lvl1pPr algn="r" eaLnBrk="0" hangingPunct="0">
              <a:defRPr sz="1400" b="1" smtClean="0">
                <a:solidFill>
                  <a:srgbClr val="FFFFFF"/>
                </a:solidFill>
              </a:defRPr>
            </a:lvl1pPr>
          </a:lstStyle>
          <a:p>
            <a:pPr>
              <a:defRPr/>
            </a:pPr>
            <a:fld id="{3033B65D-0E14-4A46-AF50-B5C560FD00B4}" type="slidenum">
              <a:rPr lang="en-US"/>
              <a:pPr>
                <a:defRPr/>
              </a:pPr>
              <a:t>‹#›</a:t>
            </a:fld>
            <a:endParaRPr lang="en-US" dirty="0"/>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content(blue)">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chemeClr val="accent2"/>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5" name="Content Placeholder 8"/>
          <p:cNvSpPr>
            <a:spLocks noGrp="1"/>
          </p:cNvSpPr>
          <p:nvPr>
            <p:ph sz="quarter" idx="10"/>
          </p:nvPr>
        </p:nvSpPr>
        <p:spPr>
          <a:xfrm>
            <a:off x="5745170" y="1009632"/>
            <a:ext cx="2857535" cy="285752"/>
          </a:xfrm>
          <a:prstGeom prst="rect">
            <a:avLst/>
          </a:prstGeom>
          <a:ln>
            <a:noFill/>
          </a:ln>
        </p:spPr>
        <p:txBody>
          <a:bodyPr/>
          <a:lstStyle>
            <a:lvl1pPr algn="r">
              <a:buNone/>
              <a:defRPr sz="1200">
                <a:solidFill>
                  <a:schemeClr val="tx2"/>
                </a:solidFill>
              </a:defRPr>
            </a:lvl1pPr>
            <a:lvl2pPr algn="r">
              <a:defRPr/>
            </a:lvl2pPr>
            <a:lvl3pPr algn="r">
              <a:defRPr/>
            </a:lvl3pPr>
            <a:lvl4pPr algn="r">
              <a:defRPr/>
            </a:lvl4pPr>
            <a:lvl5pPr algn="r">
              <a:defRPr/>
            </a:lvl5pPr>
          </a:lstStyle>
          <a:p>
            <a:pPr lvl="0"/>
            <a:r>
              <a:rPr lang="en-US" smtClean="0"/>
              <a:t>Click to edit Master text styles</a:t>
            </a:r>
          </a:p>
        </p:txBody>
      </p:sp>
      <p:sp>
        <p:nvSpPr>
          <p:cNvPr id="6" name="Slide Number Placeholder 3"/>
          <p:cNvSpPr>
            <a:spLocks noGrp="1"/>
          </p:cNvSpPr>
          <p:nvPr>
            <p:ph type="sldNum" sz="quarter" idx="11"/>
          </p:nvPr>
        </p:nvSpPr>
        <p:spPr>
          <a:xfrm>
            <a:off x="7904163" y="11113"/>
            <a:ext cx="611187" cy="287337"/>
          </a:xfrm>
          <a:prstGeom prst="rect">
            <a:avLst/>
          </a:prstGeom>
          <a:solidFill>
            <a:schemeClr val="tx2"/>
          </a:solidFill>
        </p:spPr>
        <p:txBody>
          <a:bodyPr anchor="ctr"/>
          <a:lstStyle>
            <a:lvl1pPr algn="r" eaLnBrk="0" hangingPunct="0">
              <a:defRPr sz="1400" b="1" smtClean="0">
                <a:solidFill>
                  <a:srgbClr val="FFFFFF"/>
                </a:solidFill>
              </a:defRPr>
            </a:lvl1pPr>
          </a:lstStyle>
          <a:p>
            <a:pPr>
              <a:defRPr/>
            </a:pPr>
            <a:fld id="{4E7A57B4-FEF6-4F24-8DD8-4D9CE47B87D3}" type="slidenum">
              <a:rPr lang="en-US"/>
              <a:pPr>
                <a:defRPr/>
              </a:pPr>
              <a:t>‹#›</a:t>
            </a:fld>
            <a:endParaRPr lang="en-US" dirty="0"/>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content(purple)">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chemeClr val="accent3"/>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5" name="Content Placeholder 8"/>
          <p:cNvSpPr>
            <a:spLocks noGrp="1"/>
          </p:cNvSpPr>
          <p:nvPr>
            <p:ph sz="quarter" idx="10"/>
          </p:nvPr>
        </p:nvSpPr>
        <p:spPr>
          <a:xfrm>
            <a:off x="5745170" y="1009632"/>
            <a:ext cx="2857535" cy="285752"/>
          </a:xfrm>
          <a:prstGeom prst="rect">
            <a:avLst/>
          </a:prstGeom>
          <a:ln>
            <a:noFill/>
          </a:ln>
        </p:spPr>
        <p:txBody>
          <a:bodyPr/>
          <a:lstStyle>
            <a:lvl1pPr algn="r">
              <a:buNone/>
              <a:defRPr sz="1200"/>
            </a:lvl1pPr>
            <a:lvl2pPr algn="r">
              <a:defRPr/>
            </a:lvl2pPr>
            <a:lvl3pPr algn="r">
              <a:defRPr/>
            </a:lvl3pPr>
            <a:lvl4pPr algn="r">
              <a:defRPr/>
            </a:lvl4pPr>
            <a:lvl5pPr algn="r">
              <a:defRPr/>
            </a:lvl5pPr>
          </a:lstStyle>
          <a:p>
            <a:pPr lvl="0"/>
            <a:r>
              <a:rPr lang="en-US" smtClean="0"/>
              <a:t>Click to edit Master text styles</a:t>
            </a:r>
          </a:p>
        </p:txBody>
      </p:sp>
      <p:sp>
        <p:nvSpPr>
          <p:cNvPr id="6" name="Slide Number Placeholder 3"/>
          <p:cNvSpPr>
            <a:spLocks noGrp="1"/>
          </p:cNvSpPr>
          <p:nvPr>
            <p:ph type="sldNum" sz="quarter" idx="11"/>
          </p:nvPr>
        </p:nvSpPr>
        <p:spPr>
          <a:xfrm>
            <a:off x="7904163" y="11113"/>
            <a:ext cx="611187" cy="287337"/>
          </a:xfrm>
          <a:prstGeom prst="rect">
            <a:avLst/>
          </a:prstGeom>
          <a:solidFill>
            <a:schemeClr val="tx2"/>
          </a:solidFill>
        </p:spPr>
        <p:txBody>
          <a:bodyPr anchor="ctr"/>
          <a:lstStyle>
            <a:lvl1pPr algn="r" eaLnBrk="0" hangingPunct="0">
              <a:defRPr sz="1400" b="1" smtClean="0">
                <a:solidFill>
                  <a:srgbClr val="FFFFFF"/>
                </a:solidFill>
              </a:defRPr>
            </a:lvl1pPr>
          </a:lstStyle>
          <a:p>
            <a:pPr>
              <a:defRPr/>
            </a:pPr>
            <a:fld id="{A43C6F02-E407-442B-93C3-136B5EBFBFA0}"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pterTitle(grey)">
    <p:spTree>
      <p:nvGrpSpPr>
        <p:cNvPr id="1" name=""/>
        <p:cNvGrpSpPr/>
        <p:nvPr/>
      </p:nvGrpSpPr>
      <p:grpSpPr>
        <a:xfrm>
          <a:off x="0" y="0"/>
          <a:ext cx="0" cy="0"/>
          <a:chOff x="0" y="0"/>
          <a:chExt cx="0" cy="0"/>
        </a:xfrm>
      </p:grpSpPr>
      <p:sp>
        <p:nvSpPr>
          <p:cNvPr id="4" name="Line 2"/>
          <p:cNvSpPr>
            <a:spLocks noChangeShapeType="1"/>
          </p:cNvSpPr>
          <p:nvPr userDrawn="1"/>
        </p:nvSpPr>
        <p:spPr bwMode="auto">
          <a:xfrm flipV="1">
            <a:off x="615950" y="3724275"/>
            <a:ext cx="7885113" cy="11113"/>
          </a:xfrm>
          <a:prstGeom prst="line">
            <a:avLst/>
          </a:prstGeom>
          <a:noFill/>
          <a:ln w="6350" cap="sq">
            <a:solidFill>
              <a:schemeClr val="bg1">
                <a:lumMod val="85000"/>
              </a:schemeClr>
            </a:solidFill>
            <a:prstDash val="sysDash"/>
            <a:round/>
            <a:headEnd type="none" w="med" len="med"/>
            <a:tailEnd type="none" w="med" len="med"/>
          </a:ln>
        </p:spPr>
        <p:txBody>
          <a:bodyPr/>
          <a:lstStyle/>
          <a:p>
            <a:pPr algn="ctr">
              <a:defRPr/>
            </a:pPr>
            <a:endParaRPr lang="en-US" sz="4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
        <p:nvSpPr>
          <p:cNvPr id="19" name="Title 1"/>
          <p:cNvSpPr>
            <a:spLocks noGrp="1"/>
          </p:cNvSpPr>
          <p:nvPr>
            <p:ph type="title"/>
          </p:nvPr>
        </p:nvSpPr>
        <p:spPr>
          <a:xfrm>
            <a:off x="490880" y="2622544"/>
            <a:ext cx="7461274" cy="1012038"/>
          </a:xfrm>
          <a:prstGeom prst="rect">
            <a:avLst/>
          </a:prstGeom>
        </p:spPr>
        <p:txBody>
          <a:bodyPr anchor="b"/>
          <a:lstStyle>
            <a:lvl1pPr>
              <a:defRPr sz="5200" b="0" baseline="0">
                <a:solidFill>
                  <a:schemeClr val="bg1"/>
                </a:solidFill>
              </a:defRPr>
            </a:lvl1pPr>
          </a:lstStyle>
          <a:p>
            <a:r>
              <a:rPr lang="en-US" dirty="0" smtClean="0"/>
              <a:t>Click to edit Master</a:t>
            </a:r>
            <a:endParaRPr lang="nl-BE" dirty="0"/>
          </a:p>
        </p:txBody>
      </p:sp>
      <p:sp>
        <p:nvSpPr>
          <p:cNvPr id="7" name="Text Placeholder 6"/>
          <p:cNvSpPr>
            <a:spLocks noGrp="1"/>
          </p:cNvSpPr>
          <p:nvPr>
            <p:ph type="body" sz="quarter" idx="10"/>
          </p:nvPr>
        </p:nvSpPr>
        <p:spPr>
          <a:xfrm>
            <a:off x="471600" y="3772800"/>
            <a:ext cx="7462800" cy="1742400"/>
          </a:xfrm>
          <a:prstGeom prst="rect">
            <a:avLst/>
          </a:prstGeom>
        </p:spPr>
        <p:txBody>
          <a:bodyPr/>
          <a:lstStyle>
            <a:lvl1pPr>
              <a:buNone/>
              <a:defRPr sz="3600">
                <a:solidFill>
                  <a:schemeClr val="bg1"/>
                </a:solidFill>
              </a:defRPr>
            </a:lvl1pPr>
          </a:lstStyle>
          <a:p>
            <a:pPr lvl="0"/>
            <a:r>
              <a:rPr lang="en-US" smtClean="0"/>
              <a:t>Click to edit Master text styles</a:t>
            </a: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content(red)">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chemeClr val="accent4"/>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2"/>
            <a:r>
              <a:rPr lang="en-US" dirty="0" err="1" smtClean="0"/>
              <a:t>dsgffdsqg</a:t>
            </a:r>
            <a:endParaRPr lang="en-US" dirty="0" smtClean="0"/>
          </a:p>
          <a:p>
            <a:pPr lvl="3"/>
            <a:r>
              <a:rPr lang="en-US" dirty="0" smtClean="0"/>
              <a:t>Fourth level</a:t>
            </a:r>
          </a:p>
          <a:p>
            <a:pPr lvl="3"/>
            <a:endParaRPr lang="en-US" dirty="0" smtClean="0"/>
          </a:p>
        </p:txBody>
      </p:sp>
      <p:sp>
        <p:nvSpPr>
          <p:cNvPr id="5" name="Content Placeholder 8"/>
          <p:cNvSpPr>
            <a:spLocks noGrp="1"/>
          </p:cNvSpPr>
          <p:nvPr>
            <p:ph sz="quarter" idx="10"/>
          </p:nvPr>
        </p:nvSpPr>
        <p:spPr>
          <a:xfrm>
            <a:off x="5745170" y="1009632"/>
            <a:ext cx="2857535" cy="285752"/>
          </a:xfrm>
          <a:prstGeom prst="rect">
            <a:avLst/>
          </a:prstGeom>
          <a:ln>
            <a:noFill/>
          </a:ln>
        </p:spPr>
        <p:txBody>
          <a:bodyPr/>
          <a:lstStyle>
            <a:lvl1pPr algn="r">
              <a:buNone/>
              <a:defRPr sz="1200">
                <a:solidFill>
                  <a:schemeClr val="tx2"/>
                </a:solidFill>
              </a:defRPr>
            </a:lvl1pPr>
            <a:lvl2pPr algn="r">
              <a:defRPr/>
            </a:lvl2pPr>
            <a:lvl3pPr algn="r">
              <a:defRPr/>
            </a:lvl3pPr>
            <a:lvl4pPr algn="r">
              <a:defRPr/>
            </a:lvl4pPr>
            <a:lvl5pPr algn="r">
              <a:defRPr/>
            </a:lvl5pPr>
          </a:lstStyle>
          <a:p>
            <a:pPr lvl="0"/>
            <a:r>
              <a:rPr lang="en-US" smtClean="0"/>
              <a:t>Click to edit Master text styles</a:t>
            </a:r>
          </a:p>
        </p:txBody>
      </p:sp>
      <p:sp>
        <p:nvSpPr>
          <p:cNvPr id="6" name="Slide Number Placeholder 3"/>
          <p:cNvSpPr>
            <a:spLocks noGrp="1"/>
          </p:cNvSpPr>
          <p:nvPr>
            <p:ph type="sldNum" sz="quarter" idx="11"/>
          </p:nvPr>
        </p:nvSpPr>
        <p:spPr>
          <a:xfrm>
            <a:off x="7904163" y="11113"/>
            <a:ext cx="611187" cy="287337"/>
          </a:xfrm>
          <a:prstGeom prst="rect">
            <a:avLst/>
          </a:prstGeom>
          <a:solidFill>
            <a:schemeClr val="tx2"/>
          </a:solidFill>
        </p:spPr>
        <p:txBody>
          <a:bodyPr anchor="ctr"/>
          <a:lstStyle>
            <a:lvl1pPr algn="r" eaLnBrk="0" hangingPunct="0">
              <a:defRPr sz="1400" b="1" smtClean="0">
                <a:solidFill>
                  <a:srgbClr val="FFFFFF"/>
                </a:solidFill>
              </a:defRPr>
            </a:lvl1pPr>
          </a:lstStyle>
          <a:p>
            <a:pPr>
              <a:defRPr/>
            </a:pPr>
            <a:fld id="{864ECDFA-9AC8-4DAF-B639-586503E44A9F}" type="slidenum">
              <a:rPr lang="en-US"/>
              <a:pPr>
                <a:defRPr/>
              </a:pPr>
              <a:t>‹#›</a:t>
            </a:fld>
            <a:endParaRPr lang="en-US" dirty="0"/>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content(green)">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rgbClr val="506C48"/>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5" name="Content Placeholder 8"/>
          <p:cNvSpPr>
            <a:spLocks noGrp="1"/>
          </p:cNvSpPr>
          <p:nvPr>
            <p:ph sz="quarter" idx="10"/>
          </p:nvPr>
        </p:nvSpPr>
        <p:spPr>
          <a:xfrm>
            <a:off x="5745170" y="1009632"/>
            <a:ext cx="2857535" cy="285752"/>
          </a:xfrm>
          <a:prstGeom prst="rect">
            <a:avLst/>
          </a:prstGeom>
          <a:ln>
            <a:noFill/>
          </a:ln>
        </p:spPr>
        <p:txBody>
          <a:bodyPr/>
          <a:lstStyle>
            <a:lvl1pPr algn="r">
              <a:buNone/>
              <a:defRPr sz="1200">
                <a:solidFill>
                  <a:schemeClr val="tx2"/>
                </a:solidFill>
              </a:defRPr>
            </a:lvl1pPr>
            <a:lvl2pPr algn="r">
              <a:defRPr/>
            </a:lvl2pPr>
            <a:lvl3pPr algn="r">
              <a:defRPr/>
            </a:lvl3pPr>
            <a:lvl4pPr algn="r">
              <a:defRPr/>
            </a:lvl4pPr>
            <a:lvl5pPr algn="r">
              <a:defRPr/>
            </a:lvl5pPr>
          </a:lstStyle>
          <a:p>
            <a:pPr lvl="0"/>
            <a:r>
              <a:rPr lang="en-US" smtClean="0"/>
              <a:t>Click to edit Master text styles</a:t>
            </a:r>
          </a:p>
        </p:txBody>
      </p:sp>
      <p:sp>
        <p:nvSpPr>
          <p:cNvPr id="6" name="Slide Number Placeholder 3"/>
          <p:cNvSpPr>
            <a:spLocks noGrp="1"/>
          </p:cNvSpPr>
          <p:nvPr>
            <p:ph type="sldNum" sz="quarter" idx="11"/>
          </p:nvPr>
        </p:nvSpPr>
        <p:spPr>
          <a:xfrm>
            <a:off x="7904163" y="11113"/>
            <a:ext cx="611187" cy="287337"/>
          </a:xfrm>
          <a:prstGeom prst="rect">
            <a:avLst/>
          </a:prstGeom>
          <a:solidFill>
            <a:schemeClr val="tx2"/>
          </a:solidFill>
        </p:spPr>
        <p:txBody>
          <a:bodyPr anchor="ctr"/>
          <a:lstStyle>
            <a:lvl1pPr algn="r" eaLnBrk="0" hangingPunct="0">
              <a:defRPr sz="1400" b="1" smtClean="0">
                <a:solidFill>
                  <a:srgbClr val="FFFFFF"/>
                </a:solidFill>
              </a:defRPr>
            </a:lvl1pPr>
          </a:lstStyle>
          <a:p>
            <a:pPr>
              <a:defRPr/>
            </a:pPr>
            <a:fld id="{662A3354-6FE8-4424-A4C0-DE124DD68AAD}" type="slidenum">
              <a:rPr lang="en-US"/>
              <a:pPr>
                <a:defRPr/>
              </a:pPr>
              <a:t>‹#›</a:t>
            </a:fld>
            <a:endParaRPr lang="en-US" dirty="0"/>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instructionTemplate">
    <p:spTree>
      <p:nvGrpSpPr>
        <p:cNvPr id="1" name=""/>
        <p:cNvGrpSpPr/>
        <p:nvPr/>
      </p:nvGrpSpPr>
      <p:grpSpPr>
        <a:xfrm>
          <a:off x="0" y="0"/>
          <a:ext cx="0" cy="0"/>
          <a:chOff x="0" y="0"/>
          <a:chExt cx="0" cy="0"/>
        </a:xfrm>
      </p:grpSpPr>
      <p:sp>
        <p:nvSpPr>
          <p:cNvPr id="5" name="Rectangle 37"/>
          <p:cNvSpPr>
            <a:spLocks noChangeArrowheads="1"/>
          </p:cNvSpPr>
          <p:nvPr userDrawn="1"/>
        </p:nvSpPr>
        <p:spPr bwMode="auto">
          <a:xfrm>
            <a:off x="142875" y="0"/>
            <a:ext cx="9144000" cy="6858000"/>
          </a:xfrm>
          <a:prstGeom prst="rect">
            <a:avLst/>
          </a:prstGeom>
          <a:solidFill>
            <a:srgbClr val="FFFF99"/>
          </a:solidFill>
          <a:ln w="12700" algn="ctr">
            <a:noFill/>
            <a:miter lim="800000"/>
            <a:headEnd/>
            <a:tailEnd/>
          </a:ln>
          <a:effectLst/>
        </p:spPr>
        <p:txBody>
          <a:bodyPr wrap="none" lIns="50800" tIns="50800" rIns="50800" bIns="50800" anchor="ctr"/>
          <a:lstStyle/>
          <a:p>
            <a:pPr eaLnBrk="0" hangingPunct="0">
              <a:defRPr/>
            </a:pPr>
            <a:endParaRPr lang="nl-BE">
              <a:solidFill>
                <a:srgbClr val="483838"/>
              </a:solidFill>
            </a:endParaRPr>
          </a:p>
        </p:txBody>
      </p:sp>
      <p:sp>
        <p:nvSpPr>
          <p:cNvPr id="8" name="Title 1"/>
          <p:cNvSpPr>
            <a:spLocks noGrp="1"/>
          </p:cNvSpPr>
          <p:nvPr>
            <p:ph type="title"/>
          </p:nvPr>
        </p:nvSpPr>
        <p:spPr>
          <a:xfrm>
            <a:off x="489556" y="142240"/>
            <a:ext cx="7461274" cy="1012038"/>
          </a:xfrm>
          <a:prstGeom prst="rect">
            <a:avLst/>
          </a:prstGeom>
        </p:spPr>
        <p:txBody>
          <a:bodyPr anchor="b"/>
          <a:lstStyle>
            <a:lvl1pPr>
              <a:defRPr sz="5200" b="0" baseline="0">
                <a:solidFill>
                  <a:schemeClr val="tx2"/>
                </a:solidFill>
              </a:defRPr>
            </a:lvl1pPr>
          </a:lstStyle>
          <a:p>
            <a:r>
              <a:rPr lang="en-US" dirty="0" smtClean="0"/>
              <a:t>Click to edit Master</a:t>
            </a:r>
            <a:endParaRPr lang="nl-BE" dirty="0"/>
          </a:p>
        </p:txBody>
      </p:sp>
      <p:sp>
        <p:nvSpPr>
          <p:cNvPr id="30"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Bef>
                <a:spcPts val="200"/>
              </a:spcBef>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9" name="Content Placeholder 8"/>
          <p:cNvSpPr>
            <a:spLocks noGrp="1"/>
          </p:cNvSpPr>
          <p:nvPr>
            <p:ph sz="quarter" idx="10"/>
          </p:nvPr>
        </p:nvSpPr>
        <p:spPr>
          <a:xfrm>
            <a:off x="5656270" y="869932"/>
            <a:ext cx="2857535" cy="285752"/>
          </a:xfrm>
          <a:prstGeom prst="rect">
            <a:avLst/>
          </a:prstGeom>
          <a:ln>
            <a:noFill/>
          </a:ln>
        </p:spPr>
        <p:txBody>
          <a:bodyPr/>
          <a:lstStyle>
            <a:lvl1pPr algn="r">
              <a:buNone/>
              <a:defRPr sz="1200">
                <a:solidFill>
                  <a:schemeClr val="tx2"/>
                </a:solidFill>
              </a:defRPr>
            </a:lvl1pPr>
            <a:lvl2pPr algn="r">
              <a:defRPr/>
            </a:lvl2pPr>
            <a:lvl3pPr algn="r">
              <a:defRPr/>
            </a:lvl3pPr>
            <a:lvl4pPr algn="r">
              <a:defRPr/>
            </a:lvl4pPr>
            <a:lvl5pPr algn="r">
              <a:defRPr/>
            </a:lvl5pPr>
          </a:lstStyle>
          <a:p>
            <a:pPr lvl="0"/>
            <a:r>
              <a:rPr lang="en-US" smtClean="0"/>
              <a:t>Click to edit Master text styles</a:t>
            </a: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userDrawn="1">
  <p:cSld name="chapterTitle(grey)">
    <p:spTree>
      <p:nvGrpSpPr>
        <p:cNvPr id="1" name=""/>
        <p:cNvGrpSpPr/>
        <p:nvPr/>
      </p:nvGrpSpPr>
      <p:grpSpPr>
        <a:xfrm>
          <a:off x="0" y="0"/>
          <a:ext cx="0" cy="0"/>
          <a:chOff x="0" y="0"/>
          <a:chExt cx="0" cy="0"/>
        </a:xfrm>
      </p:grpSpPr>
      <p:sp>
        <p:nvSpPr>
          <p:cNvPr id="4" name="Line 2"/>
          <p:cNvSpPr>
            <a:spLocks noChangeShapeType="1"/>
          </p:cNvSpPr>
          <p:nvPr userDrawn="1"/>
        </p:nvSpPr>
        <p:spPr bwMode="auto">
          <a:xfrm flipV="1">
            <a:off x="615950" y="3724275"/>
            <a:ext cx="7885113" cy="11113"/>
          </a:xfrm>
          <a:prstGeom prst="line">
            <a:avLst/>
          </a:prstGeom>
          <a:noFill/>
          <a:ln w="6350" cap="sq">
            <a:solidFill>
              <a:schemeClr val="bg1">
                <a:lumMod val="85000"/>
              </a:schemeClr>
            </a:solidFill>
            <a:prstDash val="sysDash"/>
            <a:round/>
            <a:headEnd type="none" w="med" len="med"/>
            <a:tailEnd type="none" w="med" len="med"/>
          </a:ln>
        </p:spPr>
        <p:txBody>
          <a:bodyPr/>
          <a:lstStyle/>
          <a:p>
            <a:pPr algn="ctr">
              <a:defRPr/>
            </a:pPr>
            <a:endParaRPr lang="en-US" sz="4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
        <p:nvSpPr>
          <p:cNvPr id="19" name="Title 1"/>
          <p:cNvSpPr>
            <a:spLocks noGrp="1"/>
          </p:cNvSpPr>
          <p:nvPr>
            <p:ph type="title"/>
          </p:nvPr>
        </p:nvSpPr>
        <p:spPr>
          <a:xfrm>
            <a:off x="490880" y="2622544"/>
            <a:ext cx="7461274" cy="1012038"/>
          </a:xfrm>
          <a:prstGeom prst="rect">
            <a:avLst/>
          </a:prstGeom>
        </p:spPr>
        <p:txBody>
          <a:bodyPr anchor="b"/>
          <a:lstStyle>
            <a:lvl1pPr>
              <a:defRPr sz="5200" b="0" baseline="0">
                <a:solidFill>
                  <a:schemeClr val="bg1"/>
                </a:solidFill>
              </a:defRPr>
            </a:lvl1pPr>
          </a:lstStyle>
          <a:p>
            <a:r>
              <a:rPr lang="en-US" dirty="0" smtClean="0"/>
              <a:t>Click to edit Master</a:t>
            </a:r>
            <a:endParaRPr lang="nl-BE" dirty="0"/>
          </a:p>
        </p:txBody>
      </p:sp>
      <p:sp>
        <p:nvSpPr>
          <p:cNvPr id="7" name="Text Placeholder 6"/>
          <p:cNvSpPr>
            <a:spLocks noGrp="1"/>
          </p:cNvSpPr>
          <p:nvPr>
            <p:ph type="body" sz="quarter" idx="10"/>
          </p:nvPr>
        </p:nvSpPr>
        <p:spPr>
          <a:xfrm>
            <a:off x="471600" y="3772800"/>
            <a:ext cx="7462800" cy="1742400"/>
          </a:xfrm>
          <a:prstGeom prst="rect">
            <a:avLst/>
          </a:prstGeom>
        </p:spPr>
        <p:txBody>
          <a:bodyPr/>
          <a:lstStyle>
            <a:lvl1pPr>
              <a:buNone/>
              <a:defRPr sz="3600">
                <a:solidFill>
                  <a:schemeClr val="bg1"/>
                </a:solidFill>
              </a:defRPr>
            </a:lvl1pPr>
          </a:lstStyle>
          <a:p>
            <a:pPr lvl="0"/>
            <a:r>
              <a:rPr lang="en-US" smtClean="0"/>
              <a:t>Click to edit Master text styles</a:t>
            </a: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coverBegin">
    <p:spTree>
      <p:nvGrpSpPr>
        <p:cNvPr id="1" name=""/>
        <p:cNvGrpSpPr/>
        <p:nvPr/>
      </p:nvGrpSpPr>
      <p:grpSpPr>
        <a:xfrm>
          <a:off x="0" y="0"/>
          <a:ext cx="0" cy="0"/>
          <a:chOff x="0" y="0"/>
          <a:chExt cx="0" cy="0"/>
        </a:xfrm>
      </p:grpSpPr>
      <p:sp>
        <p:nvSpPr>
          <p:cNvPr id="2" name="Title 1"/>
          <p:cNvSpPr>
            <a:spLocks noGrp="1"/>
          </p:cNvSpPr>
          <p:nvPr>
            <p:ph type="title"/>
          </p:nvPr>
        </p:nvSpPr>
        <p:spPr>
          <a:xfrm>
            <a:off x="653070" y="4137032"/>
            <a:ext cx="7976332" cy="824212"/>
          </a:xfrm>
          <a:prstGeom prst="rect">
            <a:avLst/>
          </a:prstGeom>
        </p:spPr>
        <p:txBody>
          <a:bodyPr anchor="b"/>
          <a:lstStyle>
            <a:lvl1pPr algn="r">
              <a:defRPr sz="3200" b="0">
                <a:solidFill>
                  <a:schemeClr val="bg1"/>
                </a:solidFill>
                <a:latin typeface="Georgia" pitchFamily="18" charset="0"/>
              </a:defRPr>
            </a:lvl1pPr>
          </a:lstStyle>
          <a:p>
            <a:r>
              <a:rPr lang="en-US" smtClean="0"/>
              <a:t>Click to edit Master title style</a:t>
            </a:r>
            <a:endParaRPr lang="nl-BE" dirty="0"/>
          </a:p>
        </p:txBody>
      </p:sp>
      <p:sp>
        <p:nvSpPr>
          <p:cNvPr id="3" name="Content Placeholder 2"/>
          <p:cNvSpPr>
            <a:spLocks noGrp="1"/>
          </p:cNvSpPr>
          <p:nvPr>
            <p:ph idx="1"/>
          </p:nvPr>
        </p:nvSpPr>
        <p:spPr>
          <a:xfrm>
            <a:off x="642910" y="4969523"/>
            <a:ext cx="7986730" cy="594682"/>
          </a:xfrm>
          <a:prstGeom prst="rect">
            <a:avLst/>
          </a:prstGeom>
        </p:spPr>
        <p:txBody>
          <a:bodyPr/>
          <a:lstStyle>
            <a:lvl1pPr algn="r">
              <a:defRPr i="1">
                <a:solidFill>
                  <a:srgbClr val="FFCC00"/>
                </a:solidFill>
                <a:latin typeface="Georgia" pitchFamily="18" charset="0"/>
              </a:defRPr>
            </a:lvl1pPr>
            <a:lvl2pPr algn="r">
              <a:defRPr>
                <a:latin typeface="Georgia" pitchFamily="18" charset="0"/>
              </a:defRPr>
            </a:lvl2pPr>
            <a:lvl3pPr algn="r">
              <a:defRPr>
                <a:latin typeface="Georgia" pitchFamily="18" charset="0"/>
              </a:defRPr>
            </a:lvl3pPr>
            <a:lvl4pPr algn="r">
              <a:defRPr>
                <a:latin typeface="Georgia" pitchFamily="18" charset="0"/>
              </a:defRPr>
            </a:lvl4pPr>
            <a:lvl5pPr algn="r">
              <a:defRPr>
                <a:latin typeface="Georgia" pitchFamily="18" charset="0"/>
              </a:defRPr>
            </a:lvl5pPr>
          </a:lstStyle>
          <a:p>
            <a:pPr lvl="0"/>
            <a:r>
              <a:rPr lang="en-US" smtClean="0"/>
              <a:t>Click to edit Master text styles</a:t>
            </a:r>
          </a:p>
        </p:txBody>
      </p:sp>
      <p:sp>
        <p:nvSpPr>
          <p:cNvPr id="4" name="Date Placeholder 4"/>
          <p:cNvSpPr>
            <a:spLocks noGrp="1"/>
          </p:cNvSpPr>
          <p:nvPr>
            <p:ph type="dt" sz="half" idx="10"/>
          </p:nvPr>
        </p:nvSpPr>
        <p:spPr>
          <a:xfrm>
            <a:off x="642938" y="5564188"/>
            <a:ext cx="7953375" cy="365125"/>
          </a:xfrm>
          <a:prstGeom prst="rect">
            <a:avLst/>
          </a:prstGeom>
        </p:spPr>
        <p:txBody>
          <a:bodyPr vert="horz" lIns="91440" tIns="45720" rIns="91440" bIns="45720" rtlCol="0" anchor="ctr"/>
          <a:lstStyle>
            <a:lvl1pPr algn="r" eaLnBrk="0" hangingPunct="0">
              <a:defRPr sz="1200" smtClean="0">
                <a:solidFill>
                  <a:schemeClr val="bg2"/>
                </a:solidFill>
                <a:latin typeface="Lucida Console" pitchFamily="49" charset="0"/>
                <a:cs typeface="Courier New" pitchFamily="49" charset="0"/>
              </a:defRPr>
            </a:lvl1pPr>
          </a:lstStyle>
          <a:p>
            <a:pPr>
              <a:defRPr/>
            </a:pPr>
            <a:fld id="{38070E16-3FD4-486F-A189-C98E40586DB4}" type="datetime1">
              <a:rPr lang="nl-BE">
                <a:solidFill>
                  <a:srgbClr val="808080"/>
                </a:solidFill>
              </a:rPr>
              <a:pPr>
                <a:defRPr/>
              </a:pPr>
              <a:t>1/02/2012</a:t>
            </a:fld>
            <a:endParaRPr lang="nl-BE" dirty="0">
              <a:solidFill>
                <a:srgbClr val="808080"/>
              </a:solidFill>
            </a:endParaRPr>
          </a:p>
        </p:txBody>
      </p:sp>
    </p:spTree>
  </p:cSld>
  <p:clrMapOvr>
    <a:masterClrMapping/>
  </p:clrMapOv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coverEnd">
    <p:spTree>
      <p:nvGrpSpPr>
        <p:cNvPr id="1" name=""/>
        <p:cNvGrpSpPr/>
        <p:nvPr/>
      </p:nvGrpSpPr>
      <p:grpSpPr>
        <a:xfrm>
          <a:off x="0" y="0"/>
          <a:ext cx="0" cy="0"/>
          <a:chOff x="0" y="0"/>
          <a:chExt cx="0" cy="0"/>
        </a:xfrm>
      </p:grpSpPr>
      <p:sp>
        <p:nvSpPr>
          <p:cNvPr id="4" name="Content Placeholder 2"/>
          <p:cNvSpPr txBox="1">
            <a:spLocks/>
          </p:cNvSpPr>
          <p:nvPr userDrawn="1"/>
        </p:nvSpPr>
        <p:spPr>
          <a:xfrm>
            <a:off x="511175" y="1651000"/>
            <a:ext cx="3340100" cy="444500"/>
          </a:xfrm>
          <a:prstGeom prst="rect">
            <a:avLst/>
          </a:prstGeo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marL="241300" indent="-241300" defTabSz="642938">
              <a:defRPr/>
            </a:pPr>
            <a:r>
              <a:rPr lang="en-US" sz="1470" kern="0" dirty="0" smtClean="0">
                <a:solidFill>
                  <a:srgbClr val="808080"/>
                </a:solidFill>
                <a:latin typeface="Lucida Console" pitchFamily="49" charset="0"/>
                <a:ea typeface="+mn-ea"/>
                <a:cs typeface="+mn-cs"/>
                <a:sym typeface="55 Helvetica Roman"/>
              </a:rPr>
              <a:t>Minding the user throughout</a:t>
            </a:r>
            <a:endParaRPr lang="nl-BE" sz="1470" kern="0" dirty="0">
              <a:solidFill>
                <a:srgbClr val="808080"/>
              </a:solidFill>
              <a:latin typeface="Lucida Console" pitchFamily="49" charset="0"/>
              <a:ea typeface="+mn-ea"/>
              <a:cs typeface="+mn-cs"/>
              <a:sym typeface="55 Helvetica Roman"/>
            </a:endParaRPr>
          </a:p>
        </p:txBody>
      </p:sp>
      <p:sp>
        <p:nvSpPr>
          <p:cNvPr id="5" name="Content Placeholder 2"/>
          <p:cNvSpPr txBox="1">
            <a:spLocks/>
          </p:cNvSpPr>
          <p:nvPr userDrawn="1"/>
        </p:nvSpPr>
        <p:spPr>
          <a:xfrm>
            <a:off x="525463" y="6467475"/>
            <a:ext cx="3760787" cy="285750"/>
          </a:xfrm>
          <a:prstGeom prst="rect">
            <a:avLst/>
          </a:prstGeo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eaLnBrk="0" hangingPunct="0">
              <a:defRPr/>
            </a:pPr>
            <a:r>
              <a:rPr lang="en-US" sz="570" dirty="0" err="1" smtClean="0">
                <a:solidFill>
                  <a:srgbClr val="808080"/>
                </a:solidFill>
                <a:latin typeface="Lucida Console" pitchFamily="49" charset="0"/>
              </a:rPr>
              <a:t>Grensstraat</a:t>
            </a:r>
            <a:r>
              <a:rPr lang="en-US" sz="570" dirty="0" smtClean="0">
                <a:solidFill>
                  <a:srgbClr val="808080"/>
                </a:solidFill>
                <a:latin typeface="Lucida Console" pitchFamily="49" charset="0"/>
              </a:rPr>
              <a:t> 21 rue de la </a:t>
            </a:r>
            <a:r>
              <a:rPr lang="en-US" sz="570" dirty="0" err="1" smtClean="0">
                <a:solidFill>
                  <a:srgbClr val="808080"/>
                </a:solidFill>
                <a:latin typeface="Lucida Console" pitchFamily="49" charset="0"/>
              </a:rPr>
              <a:t>Limite</a:t>
            </a:r>
            <a:r>
              <a:rPr lang="en-US" sz="570" dirty="0" smtClean="0">
                <a:solidFill>
                  <a:srgbClr val="808080"/>
                </a:solidFill>
                <a:latin typeface="Lucida Console" pitchFamily="49" charset="0"/>
              </a:rPr>
              <a:t>   B-1210 Brussels   +32 2 209 08 85</a:t>
            </a:r>
            <a:endParaRPr lang="en-US" sz="570" dirty="0">
              <a:solidFill>
                <a:srgbClr val="808080"/>
              </a:solidFill>
              <a:latin typeface="Lucida Console" pitchFamily="49" charset="0"/>
            </a:endParaRPr>
          </a:p>
        </p:txBody>
      </p:sp>
      <p:sp>
        <p:nvSpPr>
          <p:cNvPr id="6" name="Line 2"/>
          <p:cNvSpPr>
            <a:spLocks noChangeShapeType="1"/>
          </p:cNvSpPr>
          <p:nvPr userDrawn="1"/>
        </p:nvSpPr>
        <p:spPr bwMode="auto">
          <a:xfrm>
            <a:off x="612775" y="1406525"/>
            <a:ext cx="3024188" cy="0"/>
          </a:xfrm>
          <a:prstGeom prst="line">
            <a:avLst/>
          </a:prstGeom>
          <a:noFill/>
          <a:ln w="6350" cap="sq">
            <a:solidFill>
              <a:schemeClr val="tx1">
                <a:lumMod val="65000"/>
                <a:lumOff val="35000"/>
              </a:schemeClr>
            </a:solidFill>
            <a:prstDash val="sysDash"/>
            <a:round/>
            <a:headEnd type="none" w="med" len="med"/>
            <a:tailEnd type="none" w="med" len="med"/>
          </a:ln>
        </p:spPr>
        <p:txBody>
          <a:bodyPr/>
          <a:lstStyle/>
          <a:p>
            <a:pPr algn="ctr">
              <a:defRPr/>
            </a:pPr>
            <a:endParaRPr lang="en-US" sz="4200" dirty="0">
              <a:solidFill>
                <a:srgbClr val="000000"/>
              </a:solidFill>
              <a:ea typeface="ヒラギノ角ゴ ProN W3" charset="0"/>
              <a:cs typeface="ヒラギノ角ゴ ProN W3" charset="0"/>
              <a:sym typeface="45 Helvetica Light" charset="0"/>
            </a:endParaRPr>
          </a:p>
        </p:txBody>
      </p:sp>
      <p:pic>
        <p:nvPicPr>
          <p:cNvPr id="7" name="Picture 22" descr="logo.png"/>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609600" y="377825"/>
            <a:ext cx="3027363" cy="874713"/>
          </a:xfrm>
          <a:prstGeom prst="rect">
            <a:avLst/>
          </a:prstGeom>
          <a:noFill/>
          <a:ln w="9525">
            <a:noFill/>
            <a:miter lim="800000"/>
            <a:headEnd/>
            <a:tailEnd/>
          </a:ln>
        </p:spPr>
      </p:pic>
      <p:sp>
        <p:nvSpPr>
          <p:cNvPr id="8" name="TextBox 7"/>
          <p:cNvSpPr txBox="1"/>
          <p:nvPr userDrawn="1"/>
        </p:nvSpPr>
        <p:spPr>
          <a:xfrm>
            <a:off x="4656138" y="4881563"/>
            <a:ext cx="3429000" cy="277812"/>
          </a:xfrm>
          <a:prstGeom prst="rect">
            <a:avLst/>
          </a:prstGeom>
          <a:noFill/>
        </p:spPr>
        <p:txBody>
          <a:bodyPr anchor="b">
            <a:spAutoFit/>
          </a:bodyPr>
          <a:lstStyle/>
          <a:p>
            <a:pPr eaLnBrk="0" hangingPunct="0">
              <a:defRPr/>
            </a:pPr>
            <a:r>
              <a:rPr lang="nl-BE" sz="1200" dirty="0">
                <a:solidFill>
                  <a:srgbClr val="FFFFFF"/>
                </a:solidFill>
                <a:latin typeface="Lucida Console" pitchFamily="49" charset="0"/>
              </a:rPr>
              <a:t>Contact:</a:t>
            </a:r>
          </a:p>
        </p:txBody>
      </p:sp>
      <p:sp>
        <p:nvSpPr>
          <p:cNvPr id="19" name="Content Placeholder 18"/>
          <p:cNvSpPr>
            <a:spLocks noGrp="1"/>
          </p:cNvSpPr>
          <p:nvPr>
            <p:ph sz="quarter" idx="10"/>
          </p:nvPr>
        </p:nvSpPr>
        <p:spPr>
          <a:xfrm>
            <a:off x="4654800" y="5166000"/>
            <a:ext cx="4132042" cy="594000"/>
          </a:xfrm>
          <a:prstGeom prst="rect">
            <a:avLst/>
          </a:prstGeom>
        </p:spPr>
        <p:txBody>
          <a:bodyPr anchor="b"/>
          <a:lstStyle>
            <a:lvl1pPr>
              <a:defRPr sz="1600">
                <a:solidFill>
                  <a:schemeClr val="accent1"/>
                </a:solidFill>
                <a:latin typeface="Georgia" pitchFamily="18" charset="0"/>
              </a:defRPr>
            </a:lvl1pPr>
          </a:lstStyle>
          <a:p>
            <a:pPr lvl="0"/>
            <a:r>
              <a:rPr lang="en-US" smtClean="0"/>
              <a:t>Click to edit Master text styles</a:t>
            </a:r>
          </a:p>
        </p:txBody>
      </p:sp>
      <p:sp>
        <p:nvSpPr>
          <p:cNvPr id="21" name="Content Placeholder 20"/>
          <p:cNvSpPr>
            <a:spLocks noGrp="1"/>
          </p:cNvSpPr>
          <p:nvPr>
            <p:ph sz="quarter" idx="11"/>
          </p:nvPr>
        </p:nvSpPr>
        <p:spPr>
          <a:xfrm>
            <a:off x="4654800" y="5760000"/>
            <a:ext cx="4132042" cy="363600"/>
          </a:xfrm>
          <a:prstGeom prst="rect">
            <a:avLst/>
          </a:prstGeom>
        </p:spPr>
        <p:txBody>
          <a:bodyPr/>
          <a:lstStyle>
            <a:lvl1pPr>
              <a:defRPr sz="1200">
                <a:solidFill>
                  <a:schemeClr val="bg1"/>
                </a:solidFill>
                <a:latin typeface="Lucida Console" pitchFamily="49" charset="0"/>
              </a:defRPr>
            </a:lvl1pPr>
          </a:lstStyle>
          <a:p>
            <a:pPr lvl="0"/>
            <a:r>
              <a:rPr lang="en-US" smtClean="0"/>
              <a:t>Click to edit Master text styles</a:t>
            </a:r>
          </a:p>
        </p:txBody>
      </p:sp>
    </p:spTree>
  </p:cSld>
  <p:clrMapOvr>
    <a:masterClrMapping/>
  </p:clrMapOv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chapterTitle(grey)">
    <p:spTree>
      <p:nvGrpSpPr>
        <p:cNvPr id="1" name=""/>
        <p:cNvGrpSpPr/>
        <p:nvPr/>
      </p:nvGrpSpPr>
      <p:grpSpPr>
        <a:xfrm>
          <a:off x="0" y="0"/>
          <a:ext cx="0" cy="0"/>
          <a:chOff x="0" y="0"/>
          <a:chExt cx="0" cy="0"/>
        </a:xfrm>
      </p:grpSpPr>
      <p:sp>
        <p:nvSpPr>
          <p:cNvPr id="4" name="Line 2"/>
          <p:cNvSpPr>
            <a:spLocks noChangeShapeType="1"/>
          </p:cNvSpPr>
          <p:nvPr userDrawn="1"/>
        </p:nvSpPr>
        <p:spPr bwMode="auto">
          <a:xfrm flipV="1">
            <a:off x="615950" y="3724275"/>
            <a:ext cx="7885113" cy="11113"/>
          </a:xfrm>
          <a:prstGeom prst="line">
            <a:avLst/>
          </a:prstGeom>
          <a:noFill/>
          <a:ln w="6350" cap="sq">
            <a:solidFill>
              <a:schemeClr val="bg1">
                <a:lumMod val="85000"/>
              </a:schemeClr>
            </a:solidFill>
            <a:prstDash val="sysDash"/>
            <a:round/>
            <a:headEnd type="none" w="med" len="med"/>
            <a:tailEnd type="none" w="med" len="med"/>
          </a:ln>
        </p:spPr>
        <p:txBody>
          <a:bodyPr/>
          <a:lstStyle/>
          <a:p>
            <a:pPr algn="ctr">
              <a:defRPr/>
            </a:pPr>
            <a:endParaRPr lang="en-US" sz="4200" b="1" dirty="0">
              <a:ln w="12700">
                <a:solidFill>
                  <a:srgbClr val="5A5A5A">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
        <p:nvSpPr>
          <p:cNvPr id="19" name="Title 1"/>
          <p:cNvSpPr>
            <a:spLocks noGrp="1"/>
          </p:cNvSpPr>
          <p:nvPr>
            <p:ph type="title"/>
          </p:nvPr>
        </p:nvSpPr>
        <p:spPr>
          <a:xfrm>
            <a:off x="490880" y="2622544"/>
            <a:ext cx="7461274" cy="1012038"/>
          </a:xfrm>
          <a:prstGeom prst="rect">
            <a:avLst/>
          </a:prstGeom>
        </p:spPr>
        <p:txBody>
          <a:bodyPr anchor="b"/>
          <a:lstStyle>
            <a:lvl1pPr>
              <a:defRPr sz="5200" b="0" baseline="0">
                <a:solidFill>
                  <a:schemeClr val="bg1"/>
                </a:solidFill>
              </a:defRPr>
            </a:lvl1pPr>
          </a:lstStyle>
          <a:p>
            <a:r>
              <a:rPr lang="en-US" dirty="0" smtClean="0"/>
              <a:t>Click to edit Master</a:t>
            </a:r>
            <a:endParaRPr lang="nl-BE" dirty="0"/>
          </a:p>
        </p:txBody>
      </p:sp>
      <p:sp>
        <p:nvSpPr>
          <p:cNvPr id="7" name="Text Placeholder 6"/>
          <p:cNvSpPr>
            <a:spLocks noGrp="1"/>
          </p:cNvSpPr>
          <p:nvPr>
            <p:ph type="body" sz="quarter" idx="10"/>
          </p:nvPr>
        </p:nvSpPr>
        <p:spPr>
          <a:xfrm>
            <a:off x="471600" y="3772800"/>
            <a:ext cx="7462800" cy="1742400"/>
          </a:xfrm>
          <a:prstGeom prst="rect">
            <a:avLst/>
          </a:prstGeom>
        </p:spPr>
        <p:txBody>
          <a:bodyPr/>
          <a:lstStyle>
            <a:lvl1pPr>
              <a:buNone/>
              <a:defRPr sz="3600">
                <a:solidFill>
                  <a:schemeClr val="bg1"/>
                </a:solidFill>
              </a:defRPr>
            </a:lvl1pPr>
          </a:lstStyle>
          <a:p>
            <a:pPr lvl="0"/>
            <a:r>
              <a:rPr lang="en-US" smtClean="0"/>
              <a:t>Click to edit Master text styles</a:t>
            </a: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chapterTitle(blue)">
    <p:spTree>
      <p:nvGrpSpPr>
        <p:cNvPr id="1" name=""/>
        <p:cNvGrpSpPr/>
        <p:nvPr/>
      </p:nvGrpSpPr>
      <p:grpSpPr>
        <a:xfrm>
          <a:off x="0" y="0"/>
          <a:ext cx="0" cy="0"/>
          <a:chOff x="0" y="0"/>
          <a:chExt cx="0" cy="0"/>
        </a:xfrm>
      </p:grpSpPr>
      <p:sp>
        <p:nvSpPr>
          <p:cNvPr id="4" name="Line 2"/>
          <p:cNvSpPr>
            <a:spLocks noChangeShapeType="1"/>
          </p:cNvSpPr>
          <p:nvPr userDrawn="1"/>
        </p:nvSpPr>
        <p:spPr bwMode="auto">
          <a:xfrm flipV="1">
            <a:off x="615950" y="3724275"/>
            <a:ext cx="7885113" cy="11113"/>
          </a:xfrm>
          <a:prstGeom prst="line">
            <a:avLst/>
          </a:prstGeom>
          <a:noFill/>
          <a:ln w="6350" cap="sq">
            <a:solidFill>
              <a:schemeClr val="accent2">
                <a:lumMod val="40000"/>
                <a:lumOff val="60000"/>
              </a:schemeClr>
            </a:solidFill>
            <a:prstDash val="sysDash"/>
            <a:round/>
            <a:headEnd type="none" w="med" len="med"/>
            <a:tailEnd type="none" w="med" len="med"/>
          </a:ln>
        </p:spPr>
        <p:txBody>
          <a:bodyPr/>
          <a:lstStyle/>
          <a:p>
            <a:pPr algn="ctr">
              <a:defRPr/>
            </a:pPr>
            <a:endParaRPr lang="en-US" sz="4200" b="1" dirty="0">
              <a:ln w="12700">
                <a:solidFill>
                  <a:srgbClr val="5A5A5A">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
        <p:nvSpPr>
          <p:cNvPr id="19" name="Title 1"/>
          <p:cNvSpPr>
            <a:spLocks noGrp="1"/>
          </p:cNvSpPr>
          <p:nvPr>
            <p:ph type="title"/>
          </p:nvPr>
        </p:nvSpPr>
        <p:spPr>
          <a:xfrm>
            <a:off x="490880" y="2622544"/>
            <a:ext cx="7461274" cy="1012038"/>
          </a:xfrm>
          <a:prstGeom prst="rect">
            <a:avLst/>
          </a:prstGeom>
        </p:spPr>
        <p:txBody>
          <a:bodyPr anchor="b"/>
          <a:lstStyle>
            <a:lvl1pPr>
              <a:defRPr sz="5200" b="0" baseline="0">
                <a:solidFill>
                  <a:schemeClr val="bg1"/>
                </a:solidFill>
              </a:defRPr>
            </a:lvl1pPr>
          </a:lstStyle>
          <a:p>
            <a:r>
              <a:rPr lang="en-US" dirty="0" smtClean="0"/>
              <a:t>Click to edit Master</a:t>
            </a:r>
            <a:endParaRPr lang="nl-BE" dirty="0"/>
          </a:p>
        </p:txBody>
      </p:sp>
      <p:sp>
        <p:nvSpPr>
          <p:cNvPr id="5" name="Text Placeholder 6"/>
          <p:cNvSpPr>
            <a:spLocks noGrp="1"/>
          </p:cNvSpPr>
          <p:nvPr>
            <p:ph type="body" sz="quarter" idx="10"/>
          </p:nvPr>
        </p:nvSpPr>
        <p:spPr>
          <a:xfrm>
            <a:off x="471600" y="3772800"/>
            <a:ext cx="7462800" cy="1742400"/>
          </a:xfrm>
          <a:prstGeom prst="rect">
            <a:avLst/>
          </a:prstGeom>
        </p:spPr>
        <p:txBody>
          <a:bodyPr/>
          <a:lstStyle>
            <a:lvl1pPr>
              <a:buNone/>
              <a:defRPr sz="3600">
                <a:solidFill>
                  <a:schemeClr val="bg1"/>
                </a:solidFill>
              </a:defRPr>
            </a:lvl1pPr>
          </a:lstStyle>
          <a:p>
            <a:pPr lvl="0"/>
            <a:r>
              <a:rPr lang="en-US" smtClean="0"/>
              <a:t>Click to edit Master text styles</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pterTitle(blue)">
    <p:spTree>
      <p:nvGrpSpPr>
        <p:cNvPr id="1" name=""/>
        <p:cNvGrpSpPr/>
        <p:nvPr/>
      </p:nvGrpSpPr>
      <p:grpSpPr>
        <a:xfrm>
          <a:off x="0" y="0"/>
          <a:ext cx="0" cy="0"/>
          <a:chOff x="0" y="0"/>
          <a:chExt cx="0" cy="0"/>
        </a:xfrm>
      </p:grpSpPr>
      <p:sp>
        <p:nvSpPr>
          <p:cNvPr id="4" name="Line 2"/>
          <p:cNvSpPr>
            <a:spLocks noChangeShapeType="1"/>
          </p:cNvSpPr>
          <p:nvPr userDrawn="1"/>
        </p:nvSpPr>
        <p:spPr bwMode="auto">
          <a:xfrm flipV="1">
            <a:off x="615950" y="3724275"/>
            <a:ext cx="7885113" cy="11113"/>
          </a:xfrm>
          <a:prstGeom prst="line">
            <a:avLst/>
          </a:prstGeom>
          <a:noFill/>
          <a:ln w="6350" cap="sq">
            <a:solidFill>
              <a:schemeClr val="accent2">
                <a:lumMod val="40000"/>
                <a:lumOff val="60000"/>
              </a:schemeClr>
            </a:solidFill>
            <a:prstDash val="sysDash"/>
            <a:round/>
            <a:headEnd type="none" w="med" len="med"/>
            <a:tailEnd type="none" w="med" len="med"/>
          </a:ln>
        </p:spPr>
        <p:txBody>
          <a:bodyPr/>
          <a:lstStyle/>
          <a:p>
            <a:pPr algn="ctr">
              <a:defRPr/>
            </a:pPr>
            <a:endParaRPr lang="en-US" sz="4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
        <p:nvSpPr>
          <p:cNvPr id="19" name="Title 1"/>
          <p:cNvSpPr>
            <a:spLocks noGrp="1"/>
          </p:cNvSpPr>
          <p:nvPr>
            <p:ph type="title"/>
          </p:nvPr>
        </p:nvSpPr>
        <p:spPr>
          <a:xfrm>
            <a:off x="490880" y="2622544"/>
            <a:ext cx="7461274" cy="1012038"/>
          </a:xfrm>
          <a:prstGeom prst="rect">
            <a:avLst/>
          </a:prstGeom>
        </p:spPr>
        <p:txBody>
          <a:bodyPr anchor="b"/>
          <a:lstStyle>
            <a:lvl1pPr>
              <a:defRPr sz="5200" b="0" baseline="0">
                <a:solidFill>
                  <a:schemeClr val="bg1"/>
                </a:solidFill>
              </a:defRPr>
            </a:lvl1pPr>
          </a:lstStyle>
          <a:p>
            <a:r>
              <a:rPr lang="en-US" dirty="0" smtClean="0"/>
              <a:t>Click to edit Master</a:t>
            </a:r>
            <a:endParaRPr lang="nl-BE" dirty="0"/>
          </a:p>
        </p:txBody>
      </p:sp>
      <p:sp>
        <p:nvSpPr>
          <p:cNvPr id="5" name="Text Placeholder 6"/>
          <p:cNvSpPr>
            <a:spLocks noGrp="1"/>
          </p:cNvSpPr>
          <p:nvPr>
            <p:ph type="body" sz="quarter" idx="10"/>
          </p:nvPr>
        </p:nvSpPr>
        <p:spPr>
          <a:xfrm>
            <a:off x="471600" y="3772800"/>
            <a:ext cx="7462800" cy="1742400"/>
          </a:xfrm>
          <a:prstGeom prst="rect">
            <a:avLst/>
          </a:prstGeom>
        </p:spPr>
        <p:txBody>
          <a:bodyPr/>
          <a:lstStyle>
            <a:lvl1pPr>
              <a:buNone/>
              <a:defRPr sz="3600">
                <a:solidFill>
                  <a:schemeClr val="bg1"/>
                </a:solidFill>
              </a:defRPr>
            </a:lvl1pPr>
          </a:lstStyle>
          <a:p>
            <a:pPr lvl="0"/>
            <a:r>
              <a:rPr lang="en-US" smtClean="0"/>
              <a:t>Click to edit Master text styles</a:t>
            </a: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chapterTitle(purple)">
    <p:spTree>
      <p:nvGrpSpPr>
        <p:cNvPr id="1" name=""/>
        <p:cNvGrpSpPr/>
        <p:nvPr/>
      </p:nvGrpSpPr>
      <p:grpSpPr>
        <a:xfrm>
          <a:off x="0" y="0"/>
          <a:ext cx="0" cy="0"/>
          <a:chOff x="0" y="0"/>
          <a:chExt cx="0" cy="0"/>
        </a:xfrm>
      </p:grpSpPr>
      <p:sp>
        <p:nvSpPr>
          <p:cNvPr id="4" name="Line 2"/>
          <p:cNvSpPr>
            <a:spLocks noChangeShapeType="1"/>
          </p:cNvSpPr>
          <p:nvPr userDrawn="1"/>
        </p:nvSpPr>
        <p:spPr bwMode="auto">
          <a:xfrm flipV="1">
            <a:off x="615950" y="3724275"/>
            <a:ext cx="7885113" cy="11113"/>
          </a:xfrm>
          <a:prstGeom prst="line">
            <a:avLst/>
          </a:prstGeom>
          <a:noFill/>
          <a:ln w="6350" cap="sq">
            <a:solidFill>
              <a:schemeClr val="accent3">
                <a:lumMod val="40000"/>
                <a:lumOff val="60000"/>
              </a:schemeClr>
            </a:solidFill>
            <a:prstDash val="sysDash"/>
            <a:round/>
            <a:headEnd type="none" w="med" len="med"/>
            <a:tailEnd type="none" w="med" len="med"/>
          </a:ln>
        </p:spPr>
        <p:txBody>
          <a:bodyPr/>
          <a:lstStyle/>
          <a:p>
            <a:pPr algn="ctr">
              <a:defRPr/>
            </a:pPr>
            <a:endParaRPr lang="en-US" sz="4200" b="1" dirty="0">
              <a:ln w="12700">
                <a:solidFill>
                  <a:srgbClr val="5A5A5A">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
        <p:nvSpPr>
          <p:cNvPr id="19" name="Title 1"/>
          <p:cNvSpPr>
            <a:spLocks noGrp="1"/>
          </p:cNvSpPr>
          <p:nvPr>
            <p:ph type="title"/>
          </p:nvPr>
        </p:nvSpPr>
        <p:spPr>
          <a:xfrm>
            <a:off x="490880" y="2622544"/>
            <a:ext cx="7461274" cy="1012038"/>
          </a:xfrm>
          <a:prstGeom prst="rect">
            <a:avLst/>
          </a:prstGeom>
        </p:spPr>
        <p:txBody>
          <a:bodyPr anchor="b"/>
          <a:lstStyle>
            <a:lvl1pPr>
              <a:defRPr sz="5200" b="0" baseline="0">
                <a:solidFill>
                  <a:schemeClr val="bg1"/>
                </a:solidFill>
              </a:defRPr>
            </a:lvl1pPr>
          </a:lstStyle>
          <a:p>
            <a:r>
              <a:rPr lang="en-US" dirty="0" smtClean="0"/>
              <a:t>Click to edit Master</a:t>
            </a:r>
            <a:endParaRPr lang="nl-BE" dirty="0"/>
          </a:p>
        </p:txBody>
      </p:sp>
      <p:sp>
        <p:nvSpPr>
          <p:cNvPr id="5" name="Text Placeholder 6"/>
          <p:cNvSpPr>
            <a:spLocks noGrp="1"/>
          </p:cNvSpPr>
          <p:nvPr>
            <p:ph type="body" sz="quarter" idx="10"/>
          </p:nvPr>
        </p:nvSpPr>
        <p:spPr>
          <a:xfrm>
            <a:off x="471600" y="3772800"/>
            <a:ext cx="7462800" cy="1742400"/>
          </a:xfrm>
          <a:prstGeom prst="rect">
            <a:avLst/>
          </a:prstGeom>
        </p:spPr>
        <p:txBody>
          <a:bodyPr/>
          <a:lstStyle>
            <a:lvl1pPr>
              <a:buNone/>
              <a:defRPr sz="3600">
                <a:solidFill>
                  <a:schemeClr val="bg1"/>
                </a:solidFill>
              </a:defRPr>
            </a:lvl1pPr>
          </a:lstStyle>
          <a:p>
            <a:pPr lvl="0"/>
            <a:r>
              <a:rPr lang="en-US" smtClean="0"/>
              <a:t>Click to edit Master text styles</a:t>
            </a: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chapterTitle(red)">
    <p:spTree>
      <p:nvGrpSpPr>
        <p:cNvPr id="1" name=""/>
        <p:cNvGrpSpPr/>
        <p:nvPr/>
      </p:nvGrpSpPr>
      <p:grpSpPr>
        <a:xfrm>
          <a:off x="0" y="0"/>
          <a:ext cx="0" cy="0"/>
          <a:chOff x="0" y="0"/>
          <a:chExt cx="0" cy="0"/>
        </a:xfrm>
      </p:grpSpPr>
      <p:sp>
        <p:nvSpPr>
          <p:cNvPr id="4" name="Line 2"/>
          <p:cNvSpPr>
            <a:spLocks noChangeShapeType="1"/>
          </p:cNvSpPr>
          <p:nvPr userDrawn="1"/>
        </p:nvSpPr>
        <p:spPr bwMode="auto">
          <a:xfrm flipV="1">
            <a:off x="615950" y="3724275"/>
            <a:ext cx="7885113" cy="11113"/>
          </a:xfrm>
          <a:prstGeom prst="line">
            <a:avLst/>
          </a:prstGeom>
          <a:noFill/>
          <a:ln w="6350" cap="sq">
            <a:solidFill>
              <a:schemeClr val="accent4">
                <a:lumMod val="40000"/>
                <a:lumOff val="60000"/>
              </a:schemeClr>
            </a:solidFill>
            <a:prstDash val="sysDash"/>
            <a:round/>
            <a:headEnd type="none" w="med" len="med"/>
            <a:tailEnd type="none" w="med" len="med"/>
          </a:ln>
        </p:spPr>
        <p:txBody>
          <a:bodyPr/>
          <a:lstStyle/>
          <a:p>
            <a:pPr algn="ctr">
              <a:defRPr/>
            </a:pPr>
            <a:endParaRPr lang="en-US" sz="4200" b="1" dirty="0">
              <a:ln w="12700">
                <a:solidFill>
                  <a:srgbClr val="5A5A5A">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
        <p:nvSpPr>
          <p:cNvPr id="19" name="Title 1"/>
          <p:cNvSpPr>
            <a:spLocks noGrp="1"/>
          </p:cNvSpPr>
          <p:nvPr>
            <p:ph type="title"/>
          </p:nvPr>
        </p:nvSpPr>
        <p:spPr>
          <a:xfrm>
            <a:off x="490880" y="2622544"/>
            <a:ext cx="7461274" cy="1012038"/>
          </a:xfrm>
          <a:prstGeom prst="rect">
            <a:avLst/>
          </a:prstGeom>
        </p:spPr>
        <p:txBody>
          <a:bodyPr anchor="b"/>
          <a:lstStyle>
            <a:lvl1pPr>
              <a:defRPr sz="5200" b="0" baseline="0">
                <a:solidFill>
                  <a:schemeClr val="bg1"/>
                </a:solidFill>
              </a:defRPr>
            </a:lvl1pPr>
          </a:lstStyle>
          <a:p>
            <a:r>
              <a:rPr lang="en-US" dirty="0" smtClean="0"/>
              <a:t>Click to edit Master</a:t>
            </a:r>
            <a:endParaRPr lang="nl-BE" dirty="0"/>
          </a:p>
        </p:txBody>
      </p:sp>
      <p:sp>
        <p:nvSpPr>
          <p:cNvPr id="5" name="Text Placeholder 6"/>
          <p:cNvSpPr>
            <a:spLocks noGrp="1"/>
          </p:cNvSpPr>
          <p:nvPr>
            <p:ph type="body" sz="quarter" idx="10"/>
          </p:nvPr>
        </p:nvSpPr>
        <p:spPr>
          <a:xfrm>
            <a:off x="471600" y="3772800"/>
            <a:ext cx="7462800" cy="1742400"/>
          </a:xfrm>
          <a:prstGeom prst="rect">
            <a:avLst/>
          </a:prstGeom>
        </p:spPr>
        <p:txBody>
          <a:bodyPr/>
          <a:lstStyle>
            <a:lvl1pPr>
              <a:buNone/>
              <a:defRPr sz="3600">
                <a:solidFill>
                  <a:schemeClr val="bg1"/>
                </a:solidFill>
              </a:defRPr>
            </a:lvl1pPr>
          </a:lstStyle>
          <a:p>
            <a:pPr lvl="0"/>
            <a:r>
              <a:rPr lang="en-US" smtClean="0"/>
              <a:t>Click to edit Master text styles</a:t>
            </a: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chapterTitle(green)">
    <p:spTree>
      <p:nvGrpSpPr>
        <p:cNvPr id="1" name=""/>
        <p:cNvGrpSpPr/>
        <p:nvPr/>
      </p:nvGrpSpPr>
      <p:grpSpPr>
        <a:xfrm>
          <a:off x="0" y="0"/>
          <a:ext cx="0" cy="0"/>
          <a:chOff x="0" y="0"/>
          <a:chExt cx="0" cy="0"/>
        </a:xfrm>
      </p:grpSpPr>
      <p:sp>
        <p:nvSpPr>
          <p:cNvPr id="4" name="Line 2"/>
          <p:cNvSpPr>
            <a:spLocks noChangeShapeType="1"/>
          </p:cNvSpPr>
          <p:nvPr userDrawn="1"/>
        </p:nvSpPr>
        <p:spPr bwMode="auto">
          <a:xfrm flipV="1">
            <a:off x="615950" y="3724275"/>
            <a:ext cx="7885113" cy="11113"/>
          </a:xfrm>
          <a:prstGeom prst="line">
            <a:avLst/>
          </a:prstGeom>
          <a:noFill/>
          <a:ln w="6350" cap="sq">
            <a:solidFill>
              <a:srgbClr val="506C48"/>
            </a:solidFill>
            <a:prstDash val="sysDash"/>
            <a:round/>
            <a:headEnd type="none" w="med" len="med"/>
            <a:tailEnd type="none" w="med" len="med"/>
          </a:ln>
        </p:spPr>
        <p:txBody>
          <a:bodyPr/>
          <a:lstStyle/>
          <a:p>
            <a:pPr algn="ctr">
              <a:defRPr/>
            </a:pPr>
            <a:endParaRPr lang="en-US" sz="4200" b="1" dirty="0">
              <a:ln w="12700">
                <a:solidFill>
                  <a:srgbClr val="5A5A5A">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
        <p:nvSpPr>
          <p:cNvPr id="19" name="Title 1"/>
          <p:cNvSpPr>
            <a:spLocks noGrp="1"/>
          </p:cNvSpPr>
          <p:nvPr>
            <p:ph type="title"/>
          </p:nvPr>
        </p:nvSpPr>
        <p:spPr>
          <a:xfrm>
            <a:off x="490880" y="2622544"/>
            <a:ext cx="7461274" cy="1012038"/>
          </a:xfrm>
          <a:prstGeom prst="rect">
            <a:avLst/>
          </a:prstGeom>
        </p:spPr>
        <p:txBody>
          <a:bodyPr anchor="b"/>
          <a:lstStyle>
            <a:lvl1pPr>
              <a:defRPr sz="5200" b="0" baseline="0">
                <a:solidFill>
                  <a:schemeClr val="bg1"/>
                </a:solidFill>
              </a:defRPr>
            </a:lvl1pPr>
          </a:lstStyle>
          <a:p>
            <a:r>
              <a:rPr lang="en-US" dirty="0" smtClean="0"/>
              <a:t>Click to edit Master</a:t>
            </a:r>
            <a:endParaRPr lang="nl-BE" dirty="0"/>
          </a:p>
        </p:txBody>
      </p:sp>
      <p:sp>
        <p:nvSpPr>
          <p:cNvPr id="5" name="Text Placeholder 6"/>
          <p:cNvSpPr>
            <a:spLocks noGrp="1"/>
          </p:cNvSpPr>
          <p:nvPr>
            <p:ph type="body" sz="quarter" idx="10"/>
          </p:nvPr>
        </p:nvSpPr>
        <p:spPr>
          <a:xfrm>
            <a:off x="471600" y="3772800"/>
            <a:ext cx="7462800" cy="1742400"/>
          </a:xfrm>
          <a:prstGeom prst="rect">
            <a:avLst/>
          </a:prstGeom>
        </p:spPr>
        <p:txBody>
          <a:bodyPr/>
          <a:lstStyle>
            <a:lvl1pPr>
              <a:buNone/>
              <a:defRPr sz="3600">
                <a:solidFill>
                  <a:schemeClr val="bg1"/>
                </a:solidFill>
              </a:defRPr>
            </a:lvl1pPr>
          </a:lstStyle>
          <a:p>
            <a:pPr lvl="0"/>
            <a:r>
              <a:rPr lang="en-US" smtClean="0"/>
              <a:t>Click to edit Master text styles</a:t>
            </a: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chapterTitle(grey)_projectDetails">
    <p:spTree>
      <p:nvGrpSpPr>
        <p:cNvPr id="1" name=""/>
        <p:cNvGrpSpPr/>
        <p:nvPr/>
      </p:nvGrpSpPr>
      <p:grpSpPr>
        <a:xfrm>
          <a:off x="0" y="0"/>
          <a:ext cx="0" cy="0"/>
          <a:chOff x="0" y="0"/>
          <a:chExt cx="0" cy="0"/>
        </a:xfrm>
      </p:grpSpPr>
      <p:sp>
        <p:nvSpPr>
          <p:cNvPr id="8" name="Line 2"/>
          <p:cNvSpPr>
            <a:spLocks noChangeShapeType="1"/>
          </p:cNvSpPr>
          <p:nvPr userDrawn="1"/>
        </p:nvSpPr>
        <p:spPr bwMode="auto">
          <a:xfrm flipV="1">
            <a:off x="615950" y="3724275"/>
            <a:ext cx="7885113" cy="11113"/>
          </a:xfrm>
          <a:prstGeom prst="line">
            <a:avLst/>
          </a:prstGeom>
          <a:noFill/>
          <a:ln w="6350" cap="sq">
            <a:solidFill>
              <a:schemeClr val="bg1">
                <a:lumMod val="85000"/>
              </a:schemeClr>
            </a:solidFill>
            <a:prstDash val="sysDash"/>
            <a:round/>
            <a:headEnd type="none" w="med" len="med"/>
            <a:tailEnd type="none" w="med" len="med"/>
          </a:ln>
        </p:spPr>
        <p:txBody>
          <a:bodyPr/>
          <a:lstStyle/>
          <a:p>
            <a:pPr algn="ctr">
              <a:defRPr/>
            </a:pPr>
            <a:endParaRPr lang="en-US" sz="4200" b="1" dirty="0">
              <a:ln w="12700">
                <a:solidFill>
                  <a:srgbClr val="5A5A5A">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
        <p:nvSpPr>
          <p:cNvPr id="19" name="Title 1"/>
          <p:cNvSpPr>
            <a:spLocks noGrp="1"/>
          </p:cNvSpPr>
          <p:nvPr>
            <p:ph type="title"/>
          </p:nvPr>
        </p:nvSpPr>
        <p:spPr>
          <a:xfrm>
            <a:off x="490880" y="2622544"/>
            <a:ext cx="8010210" cy="1012038"/>
          </a:xfrm>
          <a:prstGeom prst="rect">
            <a:avLst/>
          </a:prstGeom>
        </p:spPr>
        <p:txBody>
          <a:bodyPr anchor="b"/>
          <a:lstStyle>
            <a:lvl1pPr>
              <a:defRPr sz="5200" b="0" baseline="0">
                <a:solidFill>
                  <a:schemeClr val="bg1"/>
                </a:solidFill>
              </a:defRPr>
            </a:lvl1pPr>
          </a:lstStyle>
          <a:p>
            <a:r>
              <a:rPr lang="en-US" dirty="0" smtClean="0"/>
              <a:t>Click to edit Master</a:t>
            </a:r>
            <a:endParaRPr lang="nl-BE" dirty="0"/>
          </a:p>
        </p:txBody>
      </p:sp>
      <p:sp>
        <p:nvSpPr>
          <p:cNvPr id="6" name="Content Placeholder 5"/>
          <p:cNvSpPr>
            <a:spLocks noGrp="1"/>
          </p:cNvSpPr>
          <p:nvPr>
            <p:ph sz="quarter" idx="10"/>
          </p:nvPr>
        </p:nvSpPr>
        <p:spPr>
          <a:xfrm>
            <a:off x="490880" y="3786190"/>
            <a:ext cx="8010000" cy="1000132"/>
          </a:xfrm>
          <a:prstGeom prst="rect">
            <a:avLst/>
          </a:prstGeom>
        </p:spPr>
        <p:txBody>
          <a:bodyPr/>
          <a:lstStyle>
            <a:lvl1pPr>
              <a:buNone/>
              <a:defRPr>
                <a:solidFill>
                  <a:schemeClr val="bg1"/>
                </a:solidFill>
              </a:defRPr>
            </a:lvl1pPr>
          </a:lstStyle>
          <a:p>
            <a:pPr lvl="0"/>
            <a:r>
              <a:rPr lang="en-US" smtClean="0"/>
              <a:t>Click to edit Master text styles</a:t>
            </a:r>
          </a:p>
        </p:txBody>
      </p:sp>
      <p:sp>
        <p:nvSpPr>
          <p:cNvPr id="7" name="Content Placeholder 5"/>
          <p:cNvSpPr>
            <a:spLocks noGrp="1"/>
          </p:cNvSpPr>
          <p:nvPr>
            <p:ph sz="quarter" idx="11"/>
          </p:nvPr>
        </p:nvSpPr>
        <p:spPr>
          <a:xfrm>
            <a:off x="490880" y="5162560"/>
            <a:ext cx="2610000" cy="1500198"/>
          </a:xfrm>
          <a:prstGeom prst="rect">
            <a:avLst/>
          </a:prstGeom>
        </p:spPr>
        <p:txBody>
          <a:bodyPr/>
          <a:lstStyle>
            <a:lvl1pPr marL="288000" marR="0" indent="-252000" algn="l" defTabSz="914400" rtl="0" eaLnBrk="1" fontAlgn="base" latinLnBrk="0" hangingPunct="1">
              <a:lnSpc>
                <a:spcPct val="100000"/>
              </a:lnSpc>
              <a:spcBef>
                <a:spcPts val="0"/>
              </a:spcBef>
              <a:spcAft>
                <a:spcPct val="0"/>
              </a:spcAft>
              <a:buClr>
                <a:schemeClr val="tx1"/>
              </a:buClr>
              <a:buSzPct val="80000"/>
              <a:buFontTx/>
              <a:buBlip>
                <a:blip r:embed="rId2"/>
              </a:buBlip>
              <a:tabLst/>
              <a:defRPr sz="1800" b="0" baseline="0">
                <a:solidFill>
                  <a:schemeClr val="bg1"/>
                </a:solidFill>
              </a:defRPr>
            </a:lvl1pPr>
            <a:lvl2pPr marL="288000" marR="0" indent="-252000" algn="l" defTabSz="914400" rtl="0" eaLnBrk="1" fontAlgn="base" latinLnBrk="0" hangingPunct="1">
              <a:lnSpc>
                <a:spcPct val="100000"/>
              </a:lnSpc>
              <a:spcBef>
                <a:spcPct val="0"/>
              </a:spcBef>
              <a:spcAft>
                <a:spcPct val="0"/>
              </a:spcAft>
              <a:buClrTx/>
              <a:buSzPct val="80000"/>
              <a:buFontTx/>
              <a:buBlip>
                <a:blip r:embed="rId2"/>
              </a:buBlip>
              <a:tabLst/>
              <a:defRPr sz="1800" baseline="0">
                <a:solidFill>
                  <a:schemeClr val="bg1"/>
                </a:solidFill>
              </a:defRPr>
            </a:lvl2pPr>
          </a:lstStyle>
          <a:p>
            <a:pPr lvl="0"/>
            <a:r>
              <a:rPr lang="en-US" smtClean="0"/>
              <a:t>Click to edit Master text styles</a:t>
            </a:r>
          </a:p>
          <a:p>
            <a:pPr lvl="1"/>
            <a:r>
              <a:rPr lang="en-US" smtClean="0"/>
              <a:t>Second level</a:t>
            </a:r>
          </a:p>
          <a:p>
            <a:pPr lvl="2"/>
            <a:r>
              <a:rPr lang="en-US" smtClean="0"/>
              <a:t>Third level</a:t>
            </a:r>
          </a:p>
        </p:txBody>
      </p:sp>
      <p:sp>
        <p:nvSpPr>
          <p:cNvPr id="11" name="Content Placeholder 5"/>
          <p:cNvSpPr>
            <a:spLocks noGrp="1"/>
          </p:cNvSpPr>
          <p:nvPr>
            <p:ph sz="quarter" idx="12"/>
          </p:nvPr>
        </p:nvSpPr>
        <p:spPr>
          <a:xfrm>
            <a:off x="3190880" y="5162560"/>
            <a:ext cx="2610000" cy="1500198"/>
          </a:xfrm>
          <a:prstGeom prst="rect">
            <a:avLst/>
          </a:prstGeom>
        </p:spPr>
        <p:txBody>
          <a:bodyPr/>
          <a:lstStyle>
            <a:lvl1pPr marL="288000" marR="0" indent="-252000" algn="l" defTabSz="914400" rtl="0" eaLnBrk="1" fontAlgn="base" latinLnBrk="0" hangingPunct="1">
              <a:lnSpc>
                <a:spcPct val="100000"/>
              </a:lnSpc>
              <a:spcBef>
                <a:spcPts val="0"/>
              </a:spcBef>
              <a:spcAft>
                <a:spcPct val="0"/>
              </a:spcAft>
              <a:buClr>
                <a:schemeClr val="tx1"/>
              </a:buClr>
              <a:buSzPct val="80000"/>
              <a:buFontTx/>
              <a:buBlip>
                <a:blip r:embed="rId2"/>
              </a:buBlip>
              <a:tabLst/>
              <a:defRPr sz="1800" b="0" baseline="0">
                <a:solidFill>
                  <a:schemeClr val="bg1"/>
                </a:solidFill>
              </a:defRPr>
            </a:lvl1pPr>
            <a:lvl2pPr marL="288000" marR="0" indent="-252000" algn="l" defTabSz="914400" rtl="0" eaLnBrk="1" fontAlgn="base" latinLnBrk="0" hangingPunct="1">
              <a:lnSpc>
                <a:spcPct val="100000"/>
              </a:lnSpc>
              <a:spcBef>
                <a:spcPct val="0"/>
              </a:spcBef>
              <a:spcAft>
                <a:spcPct val="0"/>
              </a:spcAft>
              <a:buClrTx/>
              <a:buSzPct val="80000"/>
              <a:buFontTx/>
              <a:buBlip>
                <a:blip r:embed="rId2"/>
              </a:buBlip>
              <a:tabLst/>
              <a:defRPr sz="1800" baseline="0">
                <a:solidFill>
                  <a:schemeClr val="bg1"/>
                </a:solidFill>
              </a:defRPr>
            </a:lvl2pPr>
          </a:lstStyle>
          <a:p>
            <a:pPr lvl="0"/>
            <a:r>
              <a:rPr lang="en-US" smtClean="0"/>
              <a:t>Click to edit Master text styles</a:t>
            </a:r>
          </a:p>
          <a:p>
            <a:pPr lvl="1"/>
            <a:r>
              <a:rPr lang="en-US" smtClean="0"/>
              <a:t>Second level</a:t>
            </a:r>
          </a:p>
          <a:p>
            <a:pPr lvl="2"/>
            <a:r>
              <a:rPr lang="en-US" smtClean="0"/>
              <a:t>Third level</a:t>
            </a:r>
          </a:p>
        </p:txBody>
      </p:sp>
      <p:sp>
        <p:nvSpPr>
          <p:cNvPr id="12" name="Content Placeholder 5"/>
          <p:cNvSpPr>
            <a:spLocks noGrp="1"/>
          </p:cNvSpPr>
          <p:nvPr>
            <p:ph sz="quarter" idx="13"/>
          </p:nvPr>
        </p:nvSpPr>
        <p:spPr>
          <a:xfrm>
            <a:off x="5890880" y="5162560"/>
            <a:ext cx="2610000" cy="1500198"/>
          </a:xfrm>
          <a:prstGeom prst="rect">
            <a:avLst/>
          </a:prstGeom>
        </p:spPr>
        <p:txBody>
          <a:bodyPr/>
          <a:lstStyle>
            <a:lvl1pPr marL="288000" marR="0" indent="-252000" algn="l" defTabSz="914400" rtl="0" eaLnBrk="1" fontAlgn="base" latinLnBrk="0" hangingPunct="1">
              <a:lnSpc>
                <a:spcPct val="100000"/>
              </a:lnSpc>
              <a:spcBef>
                <a:spcPts val="0"/>
              </a:spcBef>
              <a:spcAft>
                <a:spcPct val="0"/>
              </a:spcAft>
              <a:buClr>
                <a:schemeClr val="tx1"/>
              </a:buClr>
              <a:buSzPct val="80000"/>
              <a:buFontTx/>
              <a:buBlip>
                <a:blip r:embed="rId2"/>
              </a:buBlip>
              <a:tabLst/>
              <a:defRPr sz="1800" b="0" baseline="0">
                <a:solidFill>
                  <a:schemeClr val="bg1"/>
                </a:solidFill>
              </a:defRPr>
            </a:lvl1pPr>
            <a:lvl2pPr marL="288000" marR="0" indent="-252000" algn="l" defTabSz="914400" rtl="0" eaLnBrk="1" fontAlgn="base" latinLnBrk="0" hangingPunct="1">
              <a:lnSpc>
                <a:spcPct val="100000"/>
              </a:lnSpc>
              <a:spcBef>
                <a:spcPct val="0"/>
              </a:spcBef>
              <a:spcAft>
                <a:spcPct val="0"/>
              </a:spcAft>
              <a:buClrTx/>
              <a:buSzPct val="80000"/>
              <a:buFontTx/>
              <a:buBlip>
                <a:blip r:embed="rId2"/>
              </a:buBlip>
              <a:tabLst/>
              <a:defRPr sz="1800" baseline="0">
                <a:solidFill>
                  <a:schemeClr val="bg1"/>
                </a:solidFill>
              </a:defRPr>
            </a:lvl2pPr>
          </a:lstStyle>
          <a:p>
            <a:pPr lvl="0"/>
            <a:r>
              <a:rPr lang="en-US" smtClean="0"/>
              <a:t>Click to edit Master text styles</a:t>
            </a:r>
          </a:p>
          <a:p>
            <a:pPr lvl="1"/>
            <a:r>
              <a:rPr lang="en-US" smtClean="0"/>
              <a:t>Second level</a:t>
            </a:r>
          </a:p>
          <a:p>
            <a:pPr lvl="2"/>
            <a:r>
              <a:rPr lang="en-US" smtClean="0"/>
              <a:t>Third level</a:t>
            </a: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chapterTitle(grey)_projectApproach">
    <p:spTree>
      <p:nvGrpSpPr>
        <p:cNvPr id="1" name=""/>
        <p:cNvGrpSpPr/>
        <p:nvPr/>
      </p:nvGrpSpPr>
      <p:grpSpPr>
        <a:xfrm>
          <a:off x="0" y="0"/>
          <a:ext cx="0" cy="0"/>
          <a:chOff x="0" y="0"/>
          <a:chExt cx="0" cy="0"/>
        </a:xfrm>
      </p:grpSpPr>
      <p:sp>
        <p:nvSpPr>
          <p:cNvPr id="10" name="Line 2"/>
          <p:cNvSpPr>
            <a:spLocks noChangeShapeType="1"/>
          </p:cNvSpPr>
          <p:nvPr userDrawn="1"/>
        </p:nvSpPr>
        <p:spPr bwMode="auto">
          <a:xfrm flipV="1">
            <a:off x="615950" y="3724275"/>
            <a:ext cx="7885113" cy="11113"/>
          </a:xfrm>
          <a:prstGeom prst="line">
            <a:avLst/>
          </a:prstGeom>
          <a:noFill/>
          <a:ln w="6350" cap="sq">
            <a:solidFill>
              <a:schemeClr val="bg1">
                <a:lumMod val="85000"/>
              </a:schemeClr>
            </a:solidFill>
            <a:prstDash val="sysDash"/>
            <a:round/>
            <a:headEnd type="none" w="med" len="med"/>
            <a:tailEnd type="none" w="med" len="med"/>
          </a:ln>
        </p:spPr>
        <p:txBody>
          <a:bodyPr/>
          <a:lstStyle/>
          <a:p>
            <a:pPr algn="ctr">
              <a:defRPr/>
            </a:pPr>
            <a:endParaRPr lang="en-US" sz="4200" b="1" dirty="0">
              <a:ln w="12700">
                <a:solidFill>
                  <a:srgbClr val="5A5A5A">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
        <p:nvSpPr>
          <p:cNvPr id="19" name="Title 1"/>
          <p:cNvSpPr>
            <a:spLocks noGrp="1"/>
          </p:cNvSpPr>
          <p:nvPr>
            <p:ph type="title"/>
          </p:nvPr>
        </p:nvSpPr>
        <p:spPr>
          <a:xfrm>
            <a:off x="490880" y="2622544"/>
            <a:ext cx="8010210" cy="1012038"/>
          </a:xfrm>
          <a:prstGeom prst="rect">
            <a:avLst/>
          </a:prstGeom>
        </p:spPr>
        <p:txBody>
          <a:bodyPr anchor="b"/>
          <a:lstStyle>
            <a:lvl1pPr>
              <a:defRPr sz="5200" b="0" baseline="0">
                <a:solidFill>
                  <a:schemeClr val="bg1"/>
                </a:solidFill>
              </a:defRPr>
            </a:lvl1pPr>
          </a:lstStyle>
          <a:p>
            <a:r>
              <a:rPr lang="en-US" dirty="0" smtClean="0"/>
              <a:t>Click to edit Master</a:t>
            </a:r>
            <a:endParaRPr lang="nl-BE" dirty="0"/>
          </a:p>
        </p:txBody>
      </p:sp>
      <p:sp>
        <p:nvSpPr>
          <p:cNvPr id="6" name="Content Placeholder 5"/>
          <p:cNvSpPr>
            <a:spLocks noGrp="1"/>
          </p:cNvSpPr>
          <p:nvPr>
            <p:ph sz="quarter" idx="10"/>
          </p:nvPr>
        </p:nvSpPr>
        <p:spPr>
          <a:xfrm>
            <a:off x="490880" y="3786190"/>
            <a:ext cx="8010000" cy="1000132"/>
          </a:xfrm>
          <a:prstGeom prst="rect">
            <a:avLst/>
          </a:prstGeom>
        </p:spPr>
        <p:txBody>
          <a:bodyPr/>
          <a:lstStyle>
            <a:lvl1pPr>
              <a:buNone/>
              <a:defRPr>
                <a:solidFill>
                  <a:schemeClr val="bg1"/>
                </a:solidFill>
              </a:defRPr>
            </a:lvl1pPr>
          </a:lstStyle>
          <a:p>
            <a:pPr lvl="0"/>
            <a:r>
              <a:rPr lang="en-US" smtClean="0"/>
              <a:t>Click to edit Master text styles</a:t>
            </a:r>
          </a:p>
        </p:txBody>
      </p:sp>
      <p:sp>
        <p:nvSpPr>
          <p:cNvPr id="7" name="Content Placeholder 5"/>
          <p:cNvSpPr>
            <a:spLocks noGrp="1"/>
          </p:cNvSpPr>
          <p:nvPr>
            <p:ph sz="quarter" idx="11"/>
          </p:nvPr>
        </p:nvSpPr>
        <p:spPr>
          <a:xfrm>
            <a:off x="490880" y="4857760"/>
            <a:ext cx="2610000" cy="1785950"/>
          </a:xfrm>
          <a:prstGeom prst="rect">
            <a:avLst/>
          </a:prstGeom>
        </p:spPr>
        <p:txBody>
          <a:bodyPr/>
          <a:lstStyle>
            <a:lvl1pPr marL="0" marR="0" indent="0" algn="l" defTabSz="914400" rtl="0" eaLnBrk="1" fontAlgn="base" latinLnBrk="0" hangingPunct="1">
              <a:lnSpc>
                <a:spcPct val="100000"/>
              </a:lnSpc>
              <a:spcBef>
                <a:spcPts val="800"/>
              </a:spcBef>
              <a:spcAft>
                <a:spcPct val="0"/>
              </a:spcAft>
              <a:buClr>
                <a:schemeClr val="tx1"/>
              </a:buClr>
              <a:buSzPct val="25000"/>
              <a:buFont typeface="Wingdings" pitchFamily="2" charset="2"/>
              <a:buChar char="§"/>
              <a:tabLst/>
              <a:defRPr sz="2000" b="1">
                <a:solidFill>
                  <a:schemeClr val="accent2"/>
                </a:solidFill>
              </a:defRPr>
            </a:lvl1pPr>
            <a:lvl2pPr marL="288000" marR="0" indent="-252000" algn="l" defTabSz="914400" rtl="0" eaLnBrk="1" fontAlgn="base" latinLnBrk="0" hangingPunct="1">
              <a:lnSpc>
                <a:spcPct val="100000"/>
              </a:lnSpc>
              <a:spcBef>
                <a:spcPct val="0"/>
              </a:spcBef>
              <a:spcAft>
                <a:spcPct val="0"/>
              </a:spcAft>
              <a:buClrTx/>
              <a:buSzPct val="80000"/>
              <a:buFontTx/>
              <a:buBlip>
                <a:blip r:embed="rId2"/>
              </a:buBlip>
              <a:tabLst/>
              <a:defRPr sz="1800" baseline="0">
                <a:solidFill>
                  <a:schemeClr val="bg1"/>
                </a:solidFill>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8" name="Content Placeholder 5"/>
          <p:cNvSpPr>
            <a:spLocks noGrp="1"/>
          </p:cNvSpPr>
          <p:nvPr>
            <p:ph sz="quarter" idx="12"/>
          </p:nvPr>
        </p:nvSpPr>
        <p:spPr>
          <a:xfrm>
            <a:off x="3190880" y="4857760"/>
            <a:ext cx="2610000" cy="1785950"/>
          </a:xfrm>
          <a:prstGeom prst="rect">
            <a:avLst/>
          </a:prstGeom>
        </p:spPr>
        <p:txBody>
          <a:bodyPr/>
          <a:lstStyle>
            <a:lvl1pPr marL="0" marR="0" indent="0" algn="l" defTabSz="914400" rtl="0" eaLnBrk="1" fontAlgn="base" latinLnBrk="0" hangingPunct="1">
              <a:lnSpc>
                <a:spcPct val="100000"/>
              </a:lnSpc>
              <a:spcBef>
                <a:spcPts val="800"/>
              </a:spcBef>
              <a:spcAft>
                <a:spcPct val="0"/>
              </a:spcAft>
              <a:buClr>
                <a:schemeClr val="tx1"/>
              </a:buClr>
              <a:buSzPct val="25000"/>
              <a:buFont typeface="Wingdings" pitchFamily="2" charset="2"/>
              <a:buChar char="§"/>
              <a:tabLst/>
              <a:defRPr sz="2000" b="1">
                <a:solidFill>
                  <a:schemeClr val="accent3"/>
                </a:solidFill>
              </a:defRPr>
            </a:lvl1pPr>
            <a:lvl2pPr marL="288000" marR="0" indent="-252000" algn="l" defTabSz="914400" rtl="0" eaLnBrk="1" fontAlgn="base" latinLnBrk="0" hangingPunct="1">
              <a:lnSpc>
                <a:spcPct val="100000"/>
              </a:lnSpc>
              <a:spcBef>
                <a:spcPct val="0"/>
              </a:spcBef>
              <a:spcAft>
                <a:spcPct val="0"/>
              </a:spcAft>
              <a:buClrTx/>
              <a:buSzPct val="80000"/>
              <a:buFontTx/>
              <a:buBlip>
                <a:blip r:embed="rId3"/>
              </a:buBlip>
              <a:tabLst/>
              <a:defRPr sz="1800" baseline="0">
                <a:solidFill>
                  <a:schemeClr val="bg1"/>
                </a:solidFill>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9" name="Content Placeholder 5"/>
          <p:cNvSpPr>
            <a:spLocks noGrp="1"/>
          </p:cNvSpPr>
          <p:nvPr>
            <p:ph sz="quarter" idx="13"/>
          </p:nvPr>
        </p:nvSpPr>
        <p:spPr>
          <a:xfrm>
            <a:off x="5890880" y="4857760"/>
            <a:ext cx="2610000" cy="1785950"/>
          </a:xfrm>
          <a:prstGeom prst="rect">
            <a:avLst/>
          </a:prstGeom>
        </p:spPr>
        <p:txBody>
          <a:bodyPr/>
          <a:lstStyle>
            <a:lvl1pPr marL="0" marR="0" indent="0" algn="l" defTabSz="914400" rtl="0" eaLnBrk="1" fontAlgn="base" latinLnBrk="0" hangingPunct="1">
              <a:lnSpc>
                <a:spcPct val="100000"/>
              </a:lnSpc>
              <a:spcBef>
                <a:spcPts val="800"/>
              </a:spcBef>
              <a:spcAft>
                <a:spcPct val="0"/>
              </a:spcAft>
              <a:buClr>
                <a:schemeClr val="tx1"/>
              </a:buClr>
              <a:buSzPct val="25000"/>
              <a:buFont typeface="Wingdings" pitchFamily="2" charset="2"/>
              <a:buChar char="§"/>
              <a:tabLst/>
              <a:defRPr sz="2000" b="1">
                <a:solidFill>
                  <a:schemeClr val="accent4"/>
                </a:solidFill>
              </a:defRPr>
            </a:lvl1pPr>
            <a:lvl2pPr marL="288000" marR="0" indent="-252000" algn="l" defTabSz="914400" rtl="0" eaLnBrk="1" fontAlgn="base" latinLnBrk="0" hangingPunct="1">
              <a:lnSpc>
                <a:spcPct val="100000"/>
              </a:lnSpc>
              <a:spcBef>
                <a:spcPct val="0"/>
              </a:spcBef>
              <a:spcAft>
                <a:spcPct val="0"/>
              </a:spcAft>
              <a:buClrTx/>
              <a:buSzPct val="80000"/>
              <a:buFontTx/>
              <a:buBlip>
                <a:blip r:embed="rId4"/>
              </a:buBlip>
              <a:tabLst/>
              <a:defRPr sz="1800" baseline="0">
                <a:solidFill>
                  <a:schemeClr val="bg1"/>
                </a:solidFill>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content(grey)">
    <p:spTree>
      <p:nvGrpSpPr>
        <p:cNvPr id="1" name=""/>
        <p:cNvGrpSpPr/>
        <p:nvPr/>
      </p:nvGrpSpPr>
      <p:grpSpPr>
        <a:xfrm>
          <a:off x="0" y="0"/>
          <a:ext cx="0" cy="0"/>
          <a:chOff x="0" y="0"/>
          <a:chExt cx="0" cy="0"/>
        </a:xfrm>
      </p:grpSpPr>
      <p:sp>
        <p:nvSpPr>
          <p:cNvPr id="30"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5" name="Content Placeholder 8"/>
          <p:cNvSpPr>
            <a:spLocks noGrp="1"/>
          </p:cNvSpPr>
          <p:nvPr>
            <p:ph sz="quarter" idx="10"/>
          </p:nvPr>
        </p:nvSpPr>
        <p:spPr>
          <a:xfrm>
            <a:off x="5745170" y="1009632"/>
            <a:ext cx="2857535" cy="285752"/>
          </a:xfrm>
          <a:prstGeom prst="rect">
            <a:avLst/>
          </a:prstGeom>
          <a:ln>
            <a:noFill/>
          </a:ln>
        </p:spPr>
        <p:txBody>
          <a:bodyPr/>
          <a:lstStyle>
            <a:lvl1pPr marL="0" indent="0" algn="r">
              <a:spcBef>
                <a:spcPts val="0"/>
              </a:spcBef>
              <a:buNone/>
              <a:defRPr sz="1200">
                <a:solidFill>
                  <a:schemeClr val="tx2"/>
                </a:solidFill>
              </a:defRPr>
            </a:lvl1pPr>
            <a:lvl2pPr algn="r">
              <a:defRPr/>
            </a:lvl2pPr>
            <a:lvl3pPr algn="r">
              <a:defRPr/>
            </a:lvl3pPr>
            <a:lvl4pPr algn="r">
              <a:defRPr/>
            </a:lvl4pPr>
            <a:lvl5pPr algn="r">
              <a:defRPr/>
            </a:lvl5pPr>
          </a:lstStyle>
          <a:p>
            <a:pPr lvl="0"/>
            <a:r>
              <a:rPr lang="en-US" smtClean="0"/>
              <a:t>Click to edit Master text styles</a:t>
            </a:r>
          </a:p>
        </p:txBody>
      </p:sp>
      <p:sp>
        <p:nvSpPr>
          <p:cNvPr id="6" name="Title 1"/>
          <p:cNvSpPr>
            <a:spLocks noGrp="1"/>
          </p:cNvSpPr>
          <p:nvPr>
            <p:ph type="title"/>
          </p:nvPr>
        </p:nvSpPr>
        <p:spPr>
          <a:xfrm>
            <a:off x="490880" y="142240"/>
            <a:ext cx="7461274" cy="1012038"/>
          </a:xfrm>
          <a:prstGeom prst="rect">
            <a:avLst/>
          </a:prstGeom>
        </p:spPr>
        <p:txBody>
          <a:bodyPr anchor="b"/>
          <a:lstStyle>
            <a:lvl1pPr>
              <a:defRPr sz="5200" b="0" baseline="0">
                <a:solidFill>
                  <a:schemeClr val="tx2"/>
                </a:solidFill>
              </a:defRPr>
            </a:lvl1pPr>
          </a:lstStyle>
          <a:p>
            <a:r>
              <a:rPr lang="en-US" dirty="0" smtClean="0"/>
              <a:t>Click to edit Master</a:t>
            </a:r>
            <a:endParaRPr lang="nl-BE" dirty="0"/>
          </a:p>
        </p:txBody>
      </p:sp>
      <p:sp>
        <p:nvSpPr>
          <p:cNvPr id="7" name="Slide Number Placeholder 3"/>
          <p:cNvSpPr>
            <a:spLocks noGrp="1"/>
          </p:cNvSpPr>
          <p:nvPr>
            <p:ph type="sldNum" sz="quarter" idx="11"/>
          </p:nvPr>
        </p:nvSpPr>
        <p:spPr>
          <a:xfrm>
            <a:off x="7904163" y="11113"/>
            <a:ext cx="611187" cy="287337"/>
          </a:xfrm>
          <a:prstGeom prst="rect">
            <a:avLst/>
          </a:prstGeom>
          <a:solidFill>
            <a:schemeClr val="tx2"/>
          </a:solidFill>
        </p:spPr>
        <p:txBody>
          <a:bodyPr anchor="ctr"/>
          <a:lstStyle>
            <a:lvl1pPr algn="r" eaLnBrk="0" hangingPunct="0">
              <a:defRPr sz="1400" b="1" smtClean="0">
                <a:solidFill>
                  <a:srgbClr val="FFFFFF"/>
                </a:solidFill>
              </a:defRPr>
            </a:lvl1pPr>
          </a:lstStyle>
          <a:p>
            <a:pPr>
              <a:defRPr/>
            </a:pPr>
            <a:fld id="{3033B65D-0E14-4A46-AF50-B5C560FD00B4}" type="slidenum">
              <a:rPr lang="en-US"/>
              <a:pPr>
                <a:defRPr/>
              </a:pPr>
              <a:t>‹#›</a:t>
            </a:fld>
            <a:endParaRPr lang="en-US" dirty="0"/>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content(blue)">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chemeClr val="accent2"/>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5" name="Content Placeholder 8"/>
          <p:cNvSpPr>
            <a:spLocks noGrp="1"/>
          </p:cNvSpPr>
          <p:nvPr>
            <p:ph sz="quarter" idx="10"/>
          </p:nvPr>
        </p:nvSpPr>
        <p:spPr>
          <a:xfrm>
            <a:off x="5745170" y="1009632"/>
            <a:ext cx="2857535" cy="285752"/>
          </a:xfrm>
          <a:prstGeom prst="rect">
            <a:avLst/>
          </a:prstGeom>
          <a:ln>
            <a:noFill/>
          </a:ln>
        </p:spPr>
        <p:txBody>
          <a:bodyPr/>
          <a:lstStyle>
            <a:lvl1pPr algn="r">
              <a:buNone/>
              <a:defRPr sz="1200">
                <a:solidFill>
                  <a:schemeClr val="tx2"/>
                </a:solidFill>
              </a:defRPr>
            </a:lvl1pPr>
            <a:lvl2pPr algn="r">
              <a:defRPr/>
            </a:lvl2pPr>
            <a:lvl3pPr algn="r">
              <a:defRPr/>
            </a:lvl3pPr>
            <a:lvl4pPr algn="r">
              <a:defRPr/>
            </a:lvl4pPr>
            <a:lvl5pPr algn="r">
              <a:defRPr/>
            </a:lvl5pPr>
          </a:lstStyle>
          <a:p>
            <a:pPr lvl="0"/>
            <a:r>
              <a:rPr lang="en-US" smtClean="0"/>
              <a:t>Click to edit Master text styles</a:t>
            </a:r>
          </a:p>
        </p:txBody>
      </p:sp>
      <p:sp>
        <p:nvSpPr>
          <p:cNvPr id="6" name="Slide Number Placeholder 3"/>
          <p:cNvSpPr>
            <a:spLocks noGrp="1"/>
          </p:cNvSpPr>
          <p:nvPr>
            <p:ph type="sldNum" sz="quarter" idx="11"/>
          </p:nvPr>
        </p:nvSpPr>
        <p:spPr>
          <a:xfrm>
            <a:off x="7904163" y="11113"/>
            <a:ext cx="611187" cy="287337"/>
          </a:xfrm>
          <a:prstGeom prst="rect">
            <a:avLst/>
          </a:prstGeom>
          <a:solidFill>
            <a:schemeClr val="tx2"/>
          </a:solidFill>
        </p:spPr>
        <p:txBody>
          <a:bodyPr anchor="ctr"/>
          <a:lstStyle>
            <a:lvl1pPr algn="r" eaLnBrk="0" hangingPunct="0">
              <a:defRPr sz="1400" b="1" smtClean="0">
                <a:solidFill>
                  <a:srgbClr val="FFFFFF"/>
                </a:solidFill>
              </a:defRPr>
            </a:lvl1pPr>
          </a:lstStyle>
          <a:p>
            <a:pPr>
              <a:defRPr/>
            </a:pPr>
            <a:fld id="{4E7A57B4-FEF6-4F24-8DD8-4D9CE47B87D3}" type="slidenum">
              <a:rPr lang="en-US"/>
              <a:pPr>
                <a:defRPr/>
              </a:pPr>
              <a:t>‹#›</a:t>
            </a:fld>
            <a:endParaRPr lang="en-US" dirty="0"/>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content(purple)">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chemeClr val="accent3"/>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5" name="Content Placeholder 8"/>
          <p:cNvSpPr>
            <a:spLocks noGrp="1"/>
          </p:cNvSpPr>
          <p:nvPr>
            <p:ph sz="quarter" idx="10"/>
          </p:nvPr>
        </p:nvSpPr>
        <p:spPr>
          <a:xfrm>
            <a:off x="5745170" y="1009632"/>
            <a:ext cx="2857535" cy="285752"/>
          </a:xfrm>
          <a:prstGeom prst="rect">
            <a:avLst/>
          </a:prstGeom>
          <a:ln>
            <a:noFill/>
          </a:ln>
        </p:spPr>
        <p:txBody>
          <a:bodyPr/>
          <a:lstStyle>
            <a:lvl1pPr algn="r">
              <a:buNone/>
              <a:defRPr sz="1200"/>
            </a:lvl1pPr>
            <a:lvl2pPr algn="r">
              <a:defRPr/>
            </a:lvl2pPr>
            <a:lvl3pPr algn="r">
              <a:defRPr/>
            </a:lvl3pPr>
            <a:lvl4pPr algn="r">
              <a:defRPr/>
            </a:lvl4pPr>
            <a:lvl5pPr algn="r">
              <a:defRPr/>
            </a:lvl5pPr>
          </a:lstStyle>
          <a:p>
            <a:pPr lvl="0"/>
            <a:r>
              <a:rPr lang="en-US" smtClean="0"/>
              <a:t>Click to edit Master text styles</a:t>
            </a:r>
          </a:p>
        </p:txBody>
      </p:sp>
      <p:sp>
        <p:nvSpPr>
          <p:cNvPr id="6" name="Slide Number Placeholder 3"/>
          <p:cNvSpPr>
            <a:spLocks noGrp="1"/>
          </p:cNvSpPr>
          <p:nvPr>
            <p:ph type="sldNum" sz="quarter" idx="11"/>
          </p:nvPr>
        </p:nvSpPr>
        <p:spPr>
          <a:xfrm>
            <a:off x="7904163" y="11113"/>
            <a:ext cx="611187" cy="287337"/>
          </a:xfrm>
          <a:prstGeom prst="rect">
            <a:avLst/>
          </a:prstGeom>
          <a:solidFill>
            <a:schemeClr val="tx2"/>
          </a:solidFill>
        </p:spPr>
        <p:txBody>
          <a:bodyPr anchor="ctr"/>
          <a:lstStyle>
            <a:lvl1pPr algn="r" eaLnBrk="0" hangingPunct="0">
              <a:defRPr sz="1400" b="1" smtClean="0">
                <a:solidFill>
                  <a:srgbClr val="FFFFFF"/>
                </a:solidFill>
              </a:defRPr>
            </a:lvl1pPr>
          </a:lstStyle>
          <a:p>
            <a:pPr>
              <a:defRPr/>
            </a:pPr>
            <a:fld id="{A43C6F02-E407-442B-93C3-136B5EBFBFA0}" type="slidenum">
              <a:rPr lang="en-US"/>
              <a:pPr>
                <a:defRPr/>
              </a:pPr>
              <a:t>‹#›</a:t>
            </a:fld>
            <a:endParaRPr lang="en-US" dirty="0"/>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content(red)">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chemeClr val="accent4"/>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2"/>
            <a:r>
              <a:rPr lang="en-US" dirty="0" err="1" smtClean="0"/>
              <a:t>dsgffdsqg</a:t>
            </a:r>
            <a:endParaRPr lang="en-US" dirty="0" smtClean="0"/>
          </a:p>
          <a:p>
            <a:pPr lvl="3"/>
            <a:r>
              <a:rPr lang="en-US" dirty="0" smtClean="0"/>
              <a:t>Fourth level</a:t>
            </a:r>
          </a:p>
          <a:p>
            <a:pPr lvl="3"/>
            <a:endParaRPr lang="en-US" dirty="0" smtClean="0"/>
          </a:p>
        </p:txBody>
      </p:sp>
      <p:sp>
        <p:nvSpPr>
          <p:cNvPr id="5" name="Content Placeholder 8"/>
          <p:cNvSpPr>
            <a:spLocks noGrp="1"/>
          </p:cNvSpPr>
          <p:nvPr>
            <p:ph sz="quarter" idx="10"/>
          </p:nvPr>
        </p:nvSpPr>
        <p:spPr>
          <a:xfrm>
            <a:off x="5745170" y="1009632"/>
            <a:ext cx="2857535" cy="285752"/>
          </a:xfrm>
          <a:prstGeom prst="rect">
            <a:avLst/>
          </a:prstGeom>
          <a:ln>
            <a:noFill/>
          </a:ln>
        </p:spPr>
        <p:txBody>
          <a:bodyPr/>
          <a:lstStyle>
            <a:lvl1pPr algn="r">
              <a:buNone/>
              <a:defRPr sz="1200">
                <a:solidFill>
                  <a:schemeClr val="tx2"/>
                </a:solidFill>
              </a:defRPr>
            </a:lvl1pPr>
            <a:lvl2pPr algn="r">
              <a:defRPr/>
            </a:lvl2pPr>
            <a:lvl3pPr algn="r">
              <a:defRPr/>
            </a:lvl3pPr>
            <a:lvl4pPr algn="r">
              <a:defRPr/>
            </a:lvl4pPr>
            <a:lvl5pPr algn="r">
              <a:defRPr/>
            </a:lvl5pPr>
          </a:lstStyle>
          <a:p>
            <a:pPr lvl="0"/>
            <a:r>
              <a:rPr lang="en-US" smtClean="0"/>
              <a:t>Click to edit Master text styles</a:t>
            </a:r>
          </a:p>
        </p:txBody>
      </p:sp>
      <p:sp>
        <p:nvSpPr>
          <p:cNvPr id="6" name="Slide Number Placeholder 3"/>
          <p:cNvSpPr>
            <a:spLocks noGrp="1"/>
          </p:cNvSpPr>
          <p:nvPr>
            <p:ph type="sldNum" sz="quarter" idx="11"/>
          </p:nvPr>
        </p:nvSpPr>
        <p:spPr>
          <a:xfrm>
            <a:off x="7904163" y="11113"/>
            <a:ext cx="611187" cy="287337"/>
          </a:xfrm>
          <a:prstGeom prst="rect">
            <a:avLst/>
          </a:prstGeom>
          <a:solidFill>
            <a:schemeClr val="tx2"/>
          </a:solidFill>
        </p:spPr>
        <p:txBody>
          <a:bodyPr anchor="ctr"/>
          <a:lstStyle>
            <a:lvl1pPr algn="r" eaLnBrk="0" hangingPunct="0">
              <a:defRPr sz="1400" b="1" smtClean="0">
                <a:solidFill>
                  <a:srgbClr val="FFFFFF"/>
                </a:solidFill>
              </a:defRPr>
            </a:lvl1pPr>
          </a:lstStyle>
          <a:p>
            <a:pPr>
              <a:defRPr/>
            </a:pPr>
            <a:fld id="{864ECDFA-9AC8-4DAF-B639-586503E44A9F}" type="slidenum">
              <a:rPr lang="en-US"/>
              <a:pPr>
                <a:defRPr/>
              </a:pPr>
              <a:t>‹#›</a:t>
            </a:fld>
            <a:endParaRPr lang="en-US" dirty="0"/>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content(green)">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rgbClr val="506C48"/>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5" name="Content Placeholder 8"/>
          <p:cNvSpPr>
            <a:spLocks noGrp="1"/>
          </p:cNvSpPr>
          <p:nvPr>
            <p:ph sz="quarter" idx="10"/>
          </p:nvPr>
        </p:nvSpPr>
        <p:spPr>
          <a:xfrm>
            <a:off x="5745170" y="1009632"/>
            <a:ext cx="2857535" cy="285752"/>
          </a:xfrm>
          <a:prstGeom prst="rect">
            <a:avLst/>
          </a:prstGeom>
          <a:ln>
            <a:noFill/>
          </a:ln>
        </p:spPr>
        <p:txBody>
          <a:bodyPr/>
          <a:lstStyle>
            <a:lvl1pPr algn="r">
              <a:buNone/>
              <a:defRPr sz="1200">
                <a:solidFill>
                  <a:schemeClr val="tx2"/>
                </a:solidFill>
              </a:defRPr>
            </a:lvl1pPr>
            <a:lvl2pPr algn="r">
              <a:defRPr/>
            </a:lvl2pPr>
            <a:lvl3pPr algn="r">
              <a:defRPr/>
            </a:lvl3pPr>
            <a:lvl4pPr algn="r">
              <a:defRPr/>
            </a:lvl4pPr>
            <a:lvl5pPr algn="r">
              <a:defRPr/>
            </a:lvl5pPr>
          </a:lstStyle>
          <a:p>
            <a:pPr lvl="0"/>
            <a:r>
              <a:rPr lang="en-US" smtClean="0"/>
              <a:t>Click to edit Master text styles</a:t>
            </a:r>
          </a:p>
        </p:txBody>
      </p:sp>
      <p:sp>
        <p:nvSpPr>
          <p:cNvPr id="6" name="Slide Number Placeholder 3"/>
          <p:cNvSpPr>
            <a:spLocks noGrp="1"/>
          </p:cNvSpPr>
          <p:nvPr>
            <p:ph type="sldNum" sz="quarter" idx="11"/>
          </p:nvPr>
        </p:nvSpPr>
        <p:spPr>
          <a:xfrm>
            <a:off x="7904163" y="11113"/>
            <a:ext cx="611187" cy="287337"/>
          </a:xfrm>
          <a:prstGeom prst="rect">
            <a:avLst/>
          </a:prstGeom>
          <a:solidFill>
            <a:schemeClr val="tx2"/>
          </a:solidFill>
        </p:spPr>
        <p:txBody>
          <a:bodyPr anchor="ctr"/>
          <a:lstStyle>
            <a:lvl1pPr algn="r" eaLnBrk="0" hangingPunct="0">
              <a:defRPr sz="1400" b="1" smtClean="0">
                <a:solidFill>
                  <a:srgbClr val="FFFFFF"/>
                </a:solidFill>
              </a:defRPr>
            </a:lvl1pPr>
          </a:lstStyle>
          <a:p>
            <a:pPr>
              <a:defRPr/>
            </a:pPr>
            <a:fld id="{662A3354-6FE8-4424-A4C0-DE124DD68AAD}" type="slidenum">
              <a:rPr lang="en-US"/>
              <a:pPr>
                <a:defRPr/>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pterTitle(purple)">
    <p:spTree>
      <p:nvGrpSpPr>
        <p:cNvPr id="1" name=""/>
        <p:cNvGrpSpPr/>
        <p:nvPr/>
      </p:nvGrpSpPr>
      <p:grpSpPr>
        <a:xfrm>
          <a:off x="0" y="0"/>
          <a:ext cx="0" cy="0"/>
          <a:chOff x="0" y="0"/>
          <a:chExt cx="0" cy="0"/>
        </a:xfrm>
      </p:grpSpPr>
      <p:sp>
        <p:nvSpPr>
          <p:cNvPr id="4" name="Line 2"/>
          <p:cNvSpPr>
            <a:spLocks noChangeShapeType="1"/>
          </p:cNvSpPr>
          <p:nvPr userDrawn="1"/>
        </p:nvSpPr>
        <p:spPr bwMode="auto">
          <a:xfrm flipV="1">
            <a:off x="615950" y="3724275"/>
            <a:ext cx="7885113" cy="11113"/>
          </a:xfrm>
          <a:prstGeom prst="line">
            <a:avLst/>
          </a:prstGeom>
          <a:noFill/>
          <a:ln w="6350" cap="sq">
            <a:solidFill>
              <a:schemeClr val="accent3">
                <a:lumMod val="40000"/>
                <a:lumOff val="60000"/>
              </a:schemeClr>
            </a:solidFill>
            <a:prstDash val="sysDash"/>
            <a:round/>
            <a:headEnd type="none" w="med" len="med"/>
            <a:tailEnd type="none" w="med" len="med"/>
          </a:ln>
        </p:spPr>
        <p:txBody>
          <a:bodyPr/>
          <a:lstStyle/>
          <a:p>
            <a:pPr algn="ctr">
              <a:defRPr/>
            </a:pPr>
            <a:endParaRPr lang="en-US" sz="4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
        <p:nvSpPr>
          <p:cNvPr id="19" name="Title 1"/>
          <p:cNvSpPr>
            <a:spLocks noGrp="1"/>
          </p:cNvSpPr>
          <p:nvPr>
            <p:ph type="title"/>
          </p:nvPr>
        </p:nvSpPr>
        <p:spPr>
          <a:xfrm>
            <a:off x="490880" y="2622544"/>
            <a:ext cx="7461274" cy="1012038"/>
          </a:xfrm>
          <a:prstGeom prst="rect">
            <a:avLst/>
          </a:prstGeom>
        </p:spPr>
        <p:txBody>
          <a:bodyPr anchor="b"/>
          <a:lstStyle>
            <a:lvl1pPr>
              <a:defRPr sz="5200" b="0" baseline="0">
                <a:solidFill>
                  <a:schemeClr val="bg1"/>
                </a:solidFill>
              </a:defRPr>
            </a:lvl1pPr>
          </a:lstStyle>
          <a:p>
            <a:r>
              <a:rPr lang="en-US" dirty="0" smtClean="0"/>
              <a:t>Click to edit Master</a:t>
            </a:r>
            <a:endParaRPr lang="nl-BE" dirty="0"/>
          </a:p>
        </p:txBody>
      </p:sp>
      <p:sp>
        <p:nvSpPr>
          <p:cNvPr id="5" name="Text Placeholder 6"/>
          <p:cNvSpPr>
            <a:spLocks noGrp="1"/>
          </p:cNvSpPr>
          <p:nvPr>
            <p:ph type="body" sz="quarter" idx="10"/>
          </p:nvPr>
        </p:nvSpPr>
        <p:spPr>
          <a:xfrm>
            <a:off x="471600" y="3772800"/>
            <a:ext cx="7462800" cy="1742400"/>
          </a:xfrm>
          <a:prstGeom prst="rect">
            <a:avLst/>
          </a:prstGeom>
        </p:spPr>
        <p:txBody>
          <a:bodyPr/>
          <a:lstStyle>
            <a:lvl1pPr>
              <a:buNone/>
              <a:defRPr sz="3600">
                <a:solidFill>
                  <a:schemeClr val="bg1"/>
                </a:solidFill>
              </a:defRPr>
            </a:lvl1pPr>
          </a:lstStyle>
          <a:p>
            <a:pPr lvl="0"/>
            <a:r>
              <a:rPr lang="en-US" smtClean="0"/>
              <a:t>Click to edit Master text styles</a:t>
            </a: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instructionTemplate">
    <p:spTree>
      <p:nvGrpSpPr>
        <p:cNvPr id="1" name=""/>
        <p:cNvGrpSpPr/>
        <p:nvPr/>
      </p:nvGrpSpPr>
      <p:grpSpPr>
        <a:xfrm>
          <a:off x="0" y="0"/>
          <a:ext cx="0" cy="0"/>
          <a:chOff x="0" y="0"/>
          <a:chExt cx="0" cy="0"/>
        </a:xfrm>
      </p:grpSpPr>
      <p:sp>
        <p:nvSpPr>
          <p:cNvPr id="5" name="Rectangle 37"/>
          <p:cNvSpPr>
            <a:spLocks noChangeArrowheads="1"/>
          </p:cNvSpPr>
          <p:nvPr userDrawn="1"/>
        </p:nvSpPr>
        <p:spPr bwMode="auto">
          <a:xfrm>
            <a:off x="142875" y="0"/>
            <a:ext cx="9144000" cy="6858000"/>
          </a:xfrm>
          <a:prstGeom prst="rect">
            <a:avLst/>
          </a:prstGeom>
          <a:solidFill>
            <a:srgbClr val="FFFF99"/>
          </a:solidFill>
          <a:ln w="12700" algn="ctr">
            <a:noFill/>
            <a:miter lim="800000"/>
            <a:headEnd/>
            <a:tailEnd/>
          </a:ln>
          <a:effectLst/>
        </p:spPr>
        <p:txBody>
          <a:bodyPr wrap="none" lIns="50800" tIns="50800" rIns="50800" bIns="50800" anchor="ctr"/>
          <a:lstStyle/>
          <a:p>
            <a:pPr eaLnBrk="0" hangingPunct="0">
              <a:defRPr/>
            </a:pPr>
            <a:endParaRPr lang="nl-BE">
              <a:solidFill>
                <a:srgbClr val="483838"/>
              </a:solidFill>
            </a:endParaRPr>
          </a:p>
        </p:txBody>
      </p:sp>
      <p:sp>
        <p:nvSpPr>
          <p:cNvPr id="8" name="Title 1"/>
          <p:cNvSpPr>
            <a:spLocks noGrp="1"/>
          </p:cNvSpPr>
          <p:nvPr>
            <p:ph type="title"/>
          </p:nvPr>
        </p:nvSpPr>
        <p:spPr>
          <a:xfrm>
            <a:off x="489556" y="142240"/>
            <a:ext cx="7461274" cy="1012038"/>
          </a:xfrm>
          <a:prstGeom prst="rect">
            <a:avLst/>
          </a:prstGeom>
        </p:spPr>
        <p:txBody>
          <a:bodyPr anchor="b"/>
          <a:lstStyle>
            <a:lvl1pPr>
              <a:defRPr sz="5200" b="0" baseline="0">
                <a:solidFill>
                  <a:schemeClr val="tx2"/>
                </a:solidFill>
              </a:defRPr>
            </a:lvl1pPr>
          </a:lstStyle>
          <a:p>
            <a:r>
              <a:rPr lang="en-US" dirty="0" smtClean="0"/>
              <a:t>Click to edit Master</a:t>
            </a:r>
            <a:endParaRPr lang="nl-BE" dirty="0"/>
          </a:p>
        </p:txBody>
      </p:sp>
      <p:sp>
        <p:nvSpPr>
          <p:cNvPr id="30"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Bef>
                <a:spcPts val="200"/>
              </a:spcBef>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9" name="Content Placeholder 8"/>
          <p:cNvSpPr>
            <a:spLocks noGrp="1"/>
          </p:cNvSpPr>
          <p:nvPr>
            <p:ph sz="quarter" idx="10"/>
          </p:nvPr>
        </p:nvSpPr>
        <p:spPr>
          <a:xfrm>
            <a:off x="5656270" y="869932"/>
            <a:ext cx="2857535" cy="285752"/>
          </a:xfrm>
          <a:prstGeom prst="rect">
            <a:avLst/>
          </a:prstGeom>
          <a:ln>
            <a:noFill/>
          </a:ln>
        </p:spPr>
        <p:txBody>
          <a:bodyPr/>
          <a:lstStyle>
            <a:lvl1pPr algn="r">
              <a:buNone/>
              <a:defRPr sz="1200">
                <a:solidFill>
                  <a:schemeClr val="tx2"/>
                </a:solidFill>
              </a:defRPr>
            </a:lvl1pPr>
            <a:lvl2pPr algn="r">
              <a:defRPr/>
            </a:lvl2pPr>
            <a:lvl3pPr algn="r">
              <a:defRPr/>
            </a:lvl3pPr>
            <a:lvl4pPr algn="r">
              <a:defRPr/>
            </a:lvl4pPr>
            <a:lvl5pPr algn="r">
              <a:defRPr/>
            </a:lvl5pPr>
          </a:lstStyle>
          <a:p>
            <a:pPr lvl="0"/>
            <a:r>
              <a:rPr lang="en-US" smtClean="0"/>
              <a:t>Click to edit Master text styles</a:t>
            </a: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chapterTitle(grey)">
    <p:spTree>
      <p:nvGrpSpPr>
        <p:cNvPr id="1" name=""/>
        <p:cNvGrpSpPr/>
        <p:nvPr/>
      </p:nvGrpSpPr>
      <p:grpSpPr>
        <a:xfrm>
          <a:off x="0" y="0"/>
          <a:ext cx="0" cy="0"/>
          <a:chOff x="0" y="0"/>
          <a:chExt cx="0" cy="0"/>
        </a:xfrm>
      </p:grpSpPr>
      <p:sp>
        <p:nvSpPr>
          <p:cNvPr id="4" name="Line 2"/>
          <p:cNvSpPr>
            <a:spLocks noChangeShapeType="1"/>
          </p:cNvSpPr>
          <p:nvPr userDrawn="1"/>
        </p:nvSpPr>
        <p:spPr bwMode="auto">
          <a:xfrm flipV="1">
            <a:off x="615950" y="3724275"/>
            <a:ext cx="7885113" cy="11113"/>
          </a:xfrm>
          <a:prstGeom prst="line">
            <a:avLst/>
          </a:prstGeom>
          <a:noFill/>
          <a:ln w="6350" cap="sq">
            <a:solidFill>
              <a:schemeClr val="bg1">
                <a:lumMod val="85000"/>
              </a:schemeClr>
            </a:solidFill>
            <a:prstDash val="sysDash"/>
            <a:round/>
            <a:headEnd type="none" w="med" len="med"/>
            <a:tailEnd type="none" w="med" len="med"/>
          </a:ln>
        </p:spPr>
        <p:txBody>
          <a:bodyPr/>
          <a:lstStyle/>
          <a:p>
            <a:pPr algn="ctr">
              <a:defRPr/>
            </a:pPr>
            <a:endParaRPr lang="en-US" sz="4200" b="1" dirty="0">
              <a:ln w="12700">
                <a:solidFill>
                  <a:srgbClr val="5A5A5A">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
        <p:nvSpPr>
          <p:cNvPr id="19" name="Title 1"/>
          <p:cNvSpPr>
            <a:spLocks noGrp="1"/>
          </p:cNvSpPr>
          <p:nvPr>
            <p:ph type="title"/>
          </p:nvPr>
        </p:nvSpPr>
        <p:spPr>
          <a:xfrm>
            <a:off x="490880" y="2622544"/>
            <a:ext cx="7461274" cy="1012038"/>
          </a:xfrm>
          <a:prstGeom prst="rect">
            <a:avLst/>
          </a:prstGeom>
        </p:spPr>
        <p:txBody>
          <a:bodyPr anchor="b"/>
          <a:lstStyle>
            <a:lvl1pPr>
              <a:defRPr sz="5200" b="0" baseline="0">
                <a:solidFill>
                  <a:schemeClr val="bg1"/>
                </a:solidFill>
              </a:defRPr>
            </a:lvl1pPr>
          </a:lstStyle>
          <a:p>
            <a:r>
              <a:rPr lang="en-US" dirty="0" smtClean="0"/>
              <a:t>Click to edit Master</a:t>
            </a:r>
            <a:endParaRPr lang="nl-BE" dirty="0"/>
          </a:p>
        </p:txBody>
      </p:sp>
      <p:sp>
        <p:nvSpPr>
          <p:cNvPr id="7" name="Text Placeholder 6"/>
          <p:cNvSpPr>
            <a:spLocks noGrp="1"/>
          </p:cNvSpPr>
          <p:nvPr>
            <p:ph type="body" sz="quarter" idx="10"/>
          </p:nvPr>
        </p:nvSpPr>
        <p:spPr>
          <a:xfrm>
            <a:off x="471600" y="3772800"/>
            <a:ext cx="7462800" cy="1742400"/>
          </a:xfrm>
          <a:prstGeom prst="rect">
            <a:avLst/>
          </a:prstGeom>
        </p:spPr>
        <p:txBody>
          <a:bodyPr/>
          <a:lstStyle>
            <a:lvl1pPr>
              <a:buNone/>
              <a:defRPr sz="3600">
                <a:solidFill>
                  <a:schemeClr val="bg1"/>
                </a:solidFill>
              </a:defRPr>
            </a:lvl1pPr>
          </a:lstStyle>
          <a:p>
            <a:pPr lvl="0"/>
            <a:r>
              <a:rPr lang="en-US" smtClean="0"/>
              <a:t>Click to edit Master text styles</a:t>
            </a: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chapterTitle(blue)">
    <p:spTree>
      <p:nvGrpSpPr>
        <p:cNvPr id="1" name=""/>
        <p:cNvGrpSpPr/>
        <p:nvPr/>
      </p:nvGrpSpPr>
      <p:grpSpPr>
        <a:xfrm>
          <a:off x="0" y="0"/>
          <a:ext cx="0" cy="0"/>
          <a:chOff x="0" y="0"/>
          <a:chExt cx="0" cy="0"/>
        </a:xfrm>
      </p:grpSpPr>
      <p:sp>
        <p:nvSpPr>
          <p:cNvPr id="4" name="Line 2"/>
          <p:cNvSpPr>
            <a:spLocks noChangeShapeType="1"/>
          </p:cNvSpPr>
          <p:nvPr userDrawn="1"/>
        </p:nvSpPr>
        <p:spPr bwMode="auto">
          <a:xfrm flipV="1">
            <a:off x="615950" y="3724275"/>
            <a:ext cx="7885113" cy="11113"/>
          </a:xfrm>
          <a:prstGeom prst="line">
            <a:avLst/>
          </a:prstGeom>
          <a:noFill/>
          <a:ln w="6350" cap="sq">
            <a:solidFill>
              <a:schemeClr val="accent2">
                <a:lumMod val="40000"/>
                <a:lumOff val="60000"/>
              </a:schemeClr>
            </a:solidFill>
            <a:prstDash val="sysDash"/>
            <a:round/>
            <a:headEnd type="none" w="med" len="med"/>
            <a:tailEnd type="none" w="med" len="med"/>
          </a:ln>
        </p:spPr>
        <p:txBody>
          <a:bodyPr/>
          <a:lstStyle/>
          <a:p>
            <a:pPr algn="ctr">
              <a:defRPr/>
            </a:pPr>
            <a:endParaRPr lang="en-US" sz="4200" b="1" dirty="0">
              <a:ln w="12700">
                <a:solidFill>
                  <a:srgbClr val="5A5A5A">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
        <p:nvSpPr>
          <p:cNvPr id="19" name="Title 1"/>
          <p:cNvSpPr>
            <a:spLocks noGrp="1"/>
          </p:cNvSpPr>
          <p:nvPr>
            <p:ph type="title"/>
          </p:nvPr>
        </p:nvSpPr>
        <p:spPr>
          <a:xfrm>
            <a:off x="490880" y="2622544"/>
            <a:ext cx="7461274" cy="1012038"/>
          </a:xfrm>
          <a:prstGeom prst="rect">
            <a:avLst/>
          </a:prstGeom>
        </p:spPr>
        <p:txBody>
          <a:bodyPr anchor="b"/>
          <a:lstStyle>
            <a:lvl1pPr>
              <a:defRPr sz="5200" b="0" baseline="0">
                <a:solidFill>
                  <a:schemeClr val="bg1"/>
                </a:solidFill>
              </a:defRPr>
            </a:lvl1pPr>
          </a:lstStyle>
          <a:p>
            <a:r>
              <a:rPr lang="en-US" dirty="0" smtClean="0"/>
              <a:t>Click to edit Master</a:t>
            </a:r>
            <a:endParaRPr lang="nl-BE" dirty="0"/>
          </a:p>
        </p:txBody>
      </p:sp>
      <p:sp>
        <p:nvSpPr>
          <p:cNvPr id="5" name="Text Placeholder 6"/>
          <p:cNvSpPr>
            <a:spLocks noGrp="1"/>
          </p:cNvSpPr>
          <p:nvPr>
            <p:ph type="body" sz="quarter" idx="10"/>
          </p:nvPr>
        </p:nvSpPr>
        <p:spPr>
          <a:xfrm>
            <a:off x="471600" y="3772800"/>
            <a:ext cx="7462800" cy="1742400"/>
          </a:xfrm>
          <a:prstGeom prst="rect">
            <a:avLst/>
          </a:prstGeom>
        </p:spPr>
        <p:txBody>
          <a:bodyPr/>
          <a:lstStyle>
            <a:lvl1pPr>
              <a:buNone/>
              <a:defRPr sz="3600">
                <a:solidFill>
                  <a:schemeClr val="bg1"/>
                </a:solidFill>
              </a:defRPr>
            </a:lvl1pPr>
          </a:lstStyle>
          <a:p>
            <a:pPr lvl="0"/>
            <a:r>
              <a:rPr lang="en-US" smtClean="0"/>
              <a:t>Click to edit Master text styles</a:t>
            </a: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chapterTitle(purple)">
    <p:spTree>
      <p:nvGrpSpPr>
        <p:cNvPr id="1" name=""/>
        <p:cNvGrpSpPr/>
        <p:nvPr/>
      </p:nvGrpSpPr>
      <p:grpSpPr>
        <a:xfrm>
          <a:off x="0" y="0"/>
          <a:ext cx="0" cy="0"/>
          <a:chOff x="0" y="0"/>
          <a:chExt cx="0" cy="0"/>
        </a:xfrm>
      </p:grpSpPr>
      <p:sp>
        <p:nvSpPr>
          <p:cNvPr id="4" name="Line 2"/>
          <p:cNvSpPr>
            <a:spLocks noChangeShapeType="1"/>
          </p:cNvSpPr>
          <p:nvPr userDrawn="1"/>
        </p:nvSpPr>
        <p:spPr bwMode="auto">
          <a:xfrm flipV="1">
            <a:off x="615950" y="3724275"/>
            <a:ext cx="7885113" cy="11113"/>
          </a:xfrm>
          <a:prstGeom prst="line">
            <a:avLst/>
          </a:prstGeom>
          <a:noFill/>
          <a:ln w="6350" cap="sq">
            <a:solidFill>
              <a:schemeClr val="accent3">
                <a:lumMod val="40000"/>
                <a:lumOff val="60000"/>
              </a:schemeClr>
            </a:solidFill>
            <a:prstDash val="sysDash"/>
            <a:round/>
            <a:headEnd type="none" w="med" len="med"/>
            <a:tailEnd type="none" w="med" len="med"/>
          </a:ln>
        </p:spPr>
        <p:txBody>
          <a:bodyPr/>
          <a:lstStyle/>
          <a:p>
            <a:pPr algn="ctr">
              <a:defRPr/>
            </a:pPr>
            <a:endParaRPr lang="en-US" sz="4200" b="1" dirty="0">
              <a:ln w="12700">
                <a:solidFill>
                  <a:srgbClr val="5A5A5A">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
        <p:nvSpPr>
          <p:cNvPr id="19" name="Title 1"/>
          <p:cNvSpPr>
            <a:spLocks noGrp="1"/>
          </p:cNvSpPr>
          <p:nvPr>
            <p:ph type="title"/>
          </p:nvPr>
        </p:nvSpPr>
        <p:spPr>
          <a:xfrm>
            <a:off x="490880" y="2622544"/>
            <a:ext cx="7461274" cy="1012038"/>
          </a:xfrm>
          <a:prstGeom prst="rect">
            <a:avLst/>
          </a:prstGeom>
        </p:spPr>
        <p:txBody>
          <a:bodyPr anchor="b"/>
          <a:lstStyle>
            <a:lvl1pPr>
              <a:defRPr sz="5200" b="0" baseline="0">
                <a:solidFill>
                  <a:schemeClr val="bg1"/>
                </a:solidFill>
              </a:defRPr>
            </a:lvl1pPr>
          </a:lstStyle>
          <a:p>
            <a:r>
              <a:rPr lang="en-US" dirty="0" smtClean="0"/>
              <a:t>Click to edit Master</a:t>
            </a:r>
            <a:endParaRPr lang="nl-BE" dirty="0"/>
          </a:p>
        </p:txBody>
      </p:sp>
      <p:sp>
        <p:nvSpPr>
          <p:cNvPr id="5" name="Text Placeholder 6"/>
          <p:cNvSpPr>
            <a:spLocks noGrp="1"/>
          </p:cNvSpPr>
          <p:nvPr>
            <p:ph type="body" sz="quarter" idx="10"/>
          </p:nvPr>
        </p:nvSpPr>
        <p:spPr>
          <a:xfrm>
            <a:off x="471600" y="3772800"/>
            <a:ext cx="7462800" cy="1742400"/>
          </a:xfrm>
          <a:prstGeom prst="rect">
            <a:avLst/>
          </a:prstGeom>
        </p:spPr>
        <p:txBody>
          <a:bodyPr/>
          <a:lstStyle>
            <a:lvl1pPr>
              <a:buNone/>
              <a:defRPr sz="3600">
                <a:solidFill>
                  <a:schemeClr val="bg1"/>
                </a:solidFill>
              </a:defRPr>
            </a:lvl1pPr>
          </a:lstStyle>
          <a:p>
            <a:pPr lvl="0"/>
            <a:r>
              <a:rPr lang="en-US" smtClean="0"/>
              <a:t>Click to edit Master text styles</a:t>
            </a: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chapterTitle(red)">
    <p:spTree>
      <p:nvGrpSpPr>
        <p:cNvPr id="1" name=""/>
        <p:cNvGrpSpPr/>
        <p:nvPr/>
      </p:nvGrpSpPr>
      <p:grpSpPr>
        <a:xfrm>
          <a:off x="0" y="0"/>
          <a:ext cx="0" cy="0"/>
          <a:chOff x="0" y="0"/>
          <a:chExt cx="0" cy="0"/>
        </a:xfrm>
      </p:grpSpPr>
      <p:sp>
        <p:nvSpPr>
          <p:cNvPr id="4" name="Line 2"/>
          <p:cNvSpPr>
            <a:spLocks noChangeShapeType="1"/>
          </p:cNvSpPr>
          <p:nvPr userDrawn="1"/>
        </p:nvSpPr>
        <p:spPr bwMode="auto">
          <a:xfrm flipV="1">
            <a:off x="615950" y="3724275"/>
            <a:ext cx="7885113" cy="11113"/>
          </a:xfrm>
          <a:prstGeom prst="line">
            <a:avLst/>
          </a:prstGeom>
          <a:noFill/>
          <a:ln w="6350" cap="sq">
            <a:solidFill>
              <a:schemeClr val="accent4">
                <a:lumMod val="40000"/>
                <a:lumOff val="60000"/>
              </a:schemeClr>
            </a:solidFill>
            <a:prstDash val="sysDash"/>
            <a:round/>
            <a:headEnd type="none" w="med" len="med"/>
            <a:tailEnd type="none" w="med" len="med"/>
          </a:ln>
        </p:spPr>
        <p:txBody>
          <a:bodyPr/>
          <a:lstStyle/>
          <a:p>
            <a:pPr algn="ctr">
              <a:defRPr/>
            </a:pPr>
            <a:endParaRPr lang="en-US" sz="4200" b="1" dirty="0">
              <a:ln w="12700">
                <a:solidFill>
                  <a:srgbClr val="5A5A5A">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
        <p:nvSpPr>
          <p:cNvPr id="19" name="Title 1"/>
          <p:cNvSpPr>
            <a:spLocks noGrp="1"/>
          </p:cNvSpPr>
          <p:nvPr>
            <p:ph type="title"/>
          </p:nvPr>
        </p:nvSpPr>
        <p:spPr>
          <a:xfrm>
            <a:off x="490880" y="2622544"/>
            <a:ext cx="7461274" cy="1012038"/>
          </a:xfrm>
          <a:prstGeom prst="rect">
            <a:avLst/>
          </a:prstGeom>
        </p:spPr>
        <p:txBody>
          <a:bodyPr anchor="b"/>
          <a:lstStyle>
            <a:lvl1pPr>
              <a:defRPr sz="5200" b="0" baseline="0">
                <a:solidFill>
                  <a:schemeClr val="bg1"/>
                </a:solidFill>
              </a:defRPr>
            </a:lvl1pPr>
          </a:lstStyle>
          <a:p>
            <a:r>
              <a:rPr lang="en-US" dirty="0" smtClean="0"/>
              <a:t>Click to edit Master</a:t>
            </a:r>
            <a:endParaRPr lang="nl-BE" dirty="0"/>
          </a:p>
        </p:txBody>
      </p:sp>
      <p:sp>
        <p:nvSpPr>
          <p:cNvPr id="5" name="Text Placeholder 6"/>
          <p:cNvSpPr>
            <a:spLocks noGrp="1"/>
          </p:cNvSpPr>
          <p:nvPr>
            <p:ph type="body" sz="quarter" idx="10"/>
          </p:nvPr>
        </p:nvSpPr>
        <p:spPr>
          <a:xfrm>
            <a:off x="471600" y="3772800"/>
            <a:ext cx="7462800" cy="1742400"/>
          </a:xfrm>
          <a:prstGeom prst="rect">
            <a:avLst/>
          </a:prstGeom>
        </p:spPr>
        <p:txBody>
          <a:bodyPr/>
          <a:lstStyle>
            <a:lvl1pPr>
              <a:buNone/>
              <a:defRPr sz="3600">
                <a:solidFill>
                  <a:schemeClr val="bg1"/>
                </a:solidFill>
              </a:defRPr>
            </a:lvl1pPr>
          </a:lstStyle>
          <a:p>
            <a:pPr lvl="0"/>
            <a:r>
              <a:rPr lang="en-US" smtClean="0"/>
              <a:t>Click to edit Master text styles</a:t>
            </a: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chapterTitle(green)">
    <p:spTree>
      <p:nvGrpSpPr>
        <p:cNvPr id="1" name=""/>
        <p:cNvGrpSpPr/>
        <p:nvPr/>
      </p:nvGrpSpPr>
      <p:grpSpPr>
        <a:xfrm>
          <a:off x="0" y="0"/>
          <a:ext cx="0" cy="0"/>
          <a:chOff x="0" y="0"/>
          <a:chExt cx="0" cy="0"/>
        </a:xfrm>
      </p:grpSpPr>
      <p:sp>
        <p:nvSpPr>
          <p:cNvPr id="4" name="Line 2"/>
          <p:cNvSpPr>
            <a:spLocks noChangeShapeType="1"/>
          </p:cNvSpPr>
          <p:nvPr userDrawn="1"/>
        </p:nvSpPr>
        <p:spPr bwMode="auto">
          <a:xfrm flipV="1">
            <a:off x="615950" y="3724275"/>
            <a:ext cx="7885113" cy="11113"/>
          </a:xfrm>
          <a:prstGeom prst="line">
            <a:avLst/>
          </a:prstGeom>
          <a:noFill/>
          <a:ln w="6350" cap="sq">
            <a:solidFill>
              <a:srgbClr val="506C48"/>
            </a:solidFill>
            <a:prstDash val="sysDash"/>
            <a:round/>
            <a:headEnd type="none" w="med" len="med"/>
            <a:tailEnd type="none" w="med" len="med"/>
          </a:ln>
        </p:spPr>
        <p:txBody>
          <a:bodyPr/>
          <a:lstStyle/>
          <a:p>
            <a:pPr algn="ctr">
              <a:defRPr/>
            </a:pPr>
            <a:endParaRPr lang="en-US" sz="4200" b="1" dirty="0">
              <a:ln w="12700">
                <a:solidFill>
                  <a:srgbClr val="5A5A5A">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
        <p:nvSpPr>
          <p:cNvPr id="19" name="Title 1"/>
          <p:cNvSpPr>
            <a:spLocks noGrp="1"/>
          </p:cNvSpPr>
          <p:nvPr>
            <p:ph type="title"/>
          </p:nvPr>
        </p:nvSpPr>
        <p:spPr>
          <a:xfrm>
            <a:off x="490880" y="2622544"/>
            <a:ext cx="7461274" cy="1012038"/>
          </a:xfrm>
          <a:prstGeom prst="rect">
            <a:avLst/>
          </a:prstGeom>
        </p:spPr>
        <p:txBody>
          <a:bodyPr anchor="b"/>
          <a:lstStyle>
            <a:lvl1pPr>
              <a:defRPr sz="5200" b="0" baseline="0">
                <a:solidFill>
                  <a:schemeClr val="bg1"/>
                </a:solidFill>
              </a:defRPr>
            </a:lvl1pPr>
          </a:lstStyle>
          <a:p>
            <a:r>
              <a:rPr lang="en-US" dirty="0" smtClean="0"/>
              <a:t>Click to edit Master</a:t>
            </a:r>
            <a:endParaRPr lang="nl-BE" dirty="0"/>
          </a:p>
        </p:txBody>
      </p:sp>
      <p:sp>
        <p:nvSpPr>
          <p:cNvPr id="5" name="Text Placeholder 6"/>
          <p:cNvSpPr>
            <a:spLocks noGrp="1"/>
          </p:cNvSpPr>
          <p:nvPr>
            <p:ph type="body" sz="quarter" idx="10"/>
          </p:nvPr>
        </p:nvSpPr>
        <p:spPr>
          <a:xfrm>
            <a:off x="471600" y="3772800"/>
            <a:ext cx="7462800" cy="1742400"/>
          </a:xfrm>
          <a:prstGeom prst="rect">
            <a:avLst/>
          </a:prstGeom>
        </p:spPr>
        <p:txBody>
          <a:bodyPr/>
          <a:lstStyle>
            <a:lvl1pPr>
              <a:buNone/>
              <a:defRPr sz="3600">
                <a:solidFill>
                  <a:schemeClr val="bg1"/>
                </a:solidFill>
              </a:defRPr>
            </a:lvl1pPr>
          </a:lstStyle>
          <a:p>
            <a:pPr lvl="0"/>
            <a:r>
              <a:rPr lang="en-US" smtClean="0"/>
              <a:t>Click to edit Master text styles</a:t>
            </a: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chapterTitle(grey)_projectDetails">
    <p:spTree>
      <p:nvGrpSpPr>
        <p:cNvPr id="1" name=""/>
        <p:cNvGrpSpPr/>
        <p:nvPr/>
      </p:nvGrpSpPr>
      <p:grpSpPr>
        <a:xfrm>
          <a:off x="0" y="0"/>
          <a:ext cx="0" cy="0"/>
          <a:chOff x="0" y="0"/>
          <a:chExt cx="0" cy="0"/>
        </a:xfrm>
      </p:grpSpPr>
      <p:sp>
        <p:nvSpPr>
          <p:cNvPr id="8" name="Line 2"/>
          <p:cNvSpPr>
            <a:spLocks noChangeShapeType="1"/>
          </p:cNvSpPr>
          <p:nvPr userDrawn="1"/>
        </p:nvSpPr>
        <p:spPr bwMode="auto">
          <a:xfrm flipV="1">
            <a:off x="615950" y="3724275"/>
            <a:ext cx="7885113" cy="11113"/>
          </a:xfrm>
          <a:prstGeom prst="line">
            <a:avLst/>
          </a:prstGeom>
          <a:noFill/>
          <a:ln w="6350" cap="sq">
            <a:solidFill>
              <a:schemeClr val="bg1">
                <a:lumMod val="85000"/>
              </a:schemeClr>
            </a:solidFill>
            <a:prstDash val="sysDash"/>
            <a:round/>
            <a:headEnd type="none" w="med" len="med"/>
            <a:tailEnd type="none" w="med" len="med"/>
          </a:ln>
        </p:spPr>
        <p:txBody>
          <a:bodyPr/>
          <a:lstStyle/>
          <a:p>
            <a:pPr algn="ctr">
              <a:defRPr/>
            </a:pPr>
            <a:endParaRPr lang="en-US" sz="4200" b="1" dirty="0">
              <a:ln w="12700">
                <a:solidFill>
                  <a:srgbClr val="5A5A5A">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
        <p:nvSpPr>
          <p:cNvPr id="19" name="Title 1"/>
          <p:cNvSpPr>
            <a:spLocks noGrp="1"/>
          </p:cNvSpPr>
          <p:nvPr>
            <p:ph type="title"/>
          </p:nvPr>
        </p:nvSpPr>
        <p:spPr>
          <a:xfrm>
            <a:off x="490880" y="2622544"/>
            <a:ext cx="8010210" cy="1012038"/>
          </a:xfrm>
          <a:prstGeom prst="rect">
            <a:avLst/>
          </a:prstGeom>
        </p:spPr>
        <p:txBody>
          <a:bodyPr anchor="b"/>
          <a:lstStyle>
            <a:lvl1pPr>
              <a:defRPr sz="5200" b="0" baseline="0">
                <a:solidFill>
                  <a:schemeClr val="bg1"/>
                </a:solidFill>
              </a:defRPr>
            </a:lvl1pPr>
          </a:lstStyle>
          <a:p>
            <a:r>
              <a:rPr lang="en-US" dirty="0" smtClean="0"/>
              <a:t>Click to edit Master</a:t>
            </a:r>
            <a:endParaRPr lang="nl-BE" dirty="0"/>
          </a:p>
        </p:txBody>
      </p:sp>
      <p:sp>
        <p:nvSpPr>
          <p:cNvPr id="6" name="Content Placeholder 5"/>
          <p:cNvSpPr>
            <a:spLocks noGrp="1"/>
          </p:cNvSpPr>
          <p:nvPr>
            <p:ph sz="quarter" idx="10"/>
          </p:nvPr>
        </p:nvSpPr>
        <p:spPr>
          <a:xfrm>
            <a:off x="490880" y="3786190"/>
            <a:ext cx="8010000" cy="1000132"/>
          </a:xfrm>
          <a:prstGeom prst="rect">
            <a:avLst/>
          </a:prstGeom>
        </p:spPr>
        <p:txBody>
          <a:bodyPr/>
          <a:lstStyle>
            <a:lvl1pPr>
              <a:buNone/>
              <a:defRPr>
                <a:solidFill>
                  <a:schemeClr val="bg1"/>
                </a:solidFill>
              </a:defRPr>
            </a:lvl1pPr>
          </a:lstStyle>
          <a:p>
            <a:pPr lvl="0"/>
            <a:r>
              <a:rPr lang="en-US" smtClean="0"/>
              <a:t>Click to edit Master text styles</a:t>
            </a:r>
          </a:p>
        </p:txBody>
      </p:sp>
      <p:sp>
        <p:nvSpPr>
          <p:cNvPr id="7" name="Content Placeholder 5"/>
          <p:cNvSpPr>
            <a:spLocks noGrp="1"/>
          </p:cNvSpPr>
          <p:nvPr>
            <p:ph sz="quarter" idx="11"/>
          </p:nvPr>
        </p:nvSpPr>
        <p:spPr>
          <a:xfrm>
            <a:off x="490880" y="5162560"/>
            <a:ext cx="2610000" cy="1500198"/>
          </a:xfrm>
          <a:prstGeom prst="rect">
            <a:avLst/>
          </a:prstGeom>
        </p:spPr>
        <p:txBody>
          <a:bodyPr/>
          <a:lstStyle>
            <a:lvl1pPr marL="288000" marR="0" indent="-252000" algn="l" defTabSz="914400" rtl="0" eaLnBrk="1" fontAlgn="base" latinLnBrk="0" hangingPunct="1">
              <a:lnSpc>
                <a:spcPct val="100000"/>
              </a:lnSpc>
              <a:spcBef>
                <a:spcPts val="0"/>
              </a:spcBef>
              <a:spcAft>
                <a:spcPct val="0"/>
              </a:spcAft>
              <a:buClr>
                <a:schemeClr val="tx1"/>
              </a:buClr>
              <a:buSzPct val="80000"/>
              <a:buFontTx/>
              <a:buBlip>
                <a:blip r:embed="rId2"/>
              </a:buBlip>
              <a:tabLst/>
              <a:defRPr sz="1800" b="0" baseline="0">
                <a:solidFill>
                  <a:schemeClr val="bg1"/>
                </a:solidFill>
              </a:defRPr>
            </a:lvl1pPr>
            <a:lvl2pPr marL="288000" marR="0" indent="-252000" algn="l" defTabSz="914400" rtl="0" eaLnBrk="1" fontAlgn="base" latinLnBrk="0" hangingPunct="1">
              <a:lnSpc>
                <a:spcPct val="100000"/>
              </a:lnSpc>
              <a:spcBef>
                <a:spcPct val="0"/>
              </a:spcBef>
              <a:spcAft>
                <a:spcPct val="0"/>
              </a:spcAft>
              <a:buClrTx/>
              <a:buSzPct val="80000"/>
              <a:buFontTx/>
              <a:buBlip>
                <a:blip r:embed="rId2"/>
              </a:buBlip>
              <a:tabLst/>
              <a:defRPr sz="1800" baseline="0">
                <a:solidFill>
                  <a:schemeClr val="bg1"/>
                </a:solidFill>
              </a:defRPr>
            </a:lvl2pPr>
          </a:lstStyle>
          <a:p>
            <a:pPr lvl="0"/>
            <a:r>
              <a:rPr lang="en-US" smtClean="0"/>
              <a:t>Click to edit Master text styles</a:t>
            </a:r>
          </a:p>
          <a:p>
            <a:pPr lvl="1"/>
            <a:r>
              <a:rPr lang="en-US" smtClean="0"/>
              <a:t>Second level</a:t>
            </a:r>
          </a:p>
          <a:p>
            <a:pPr lvl="2"/>
            <a:r>
              <a:rPr lang="en-US" smtClean="0"/>
              <a:t>Third level</a:t>
            </a:r>
          </a:p>
        </p:txBody>
      </p:sp>
      <p:sp>
        <p:nvSpPr>
          <p:cNvPr id="11" name="Content Placeholder 5"/>
          <p:cNvSpPr>
            <a:spLocks noGrp="1"/>
          </p:cNvSpPr>
          <p:nvPr>
            <p:ph sz="quarter" idx="12"/>
          </p:nvPr>
        </p:nvSpPr>
        <p:spPr>
          <a:xfrm>
            <a:off x="3190880" y="5162560"/>
            <a:ext cx="2610000" cy="1500198"/>
          </a:xfrm>
          <a:prstGeom prst="rect">
            <a:avLst/>
          </a:prstGeom>
        </p:spPr>
        <p:txBody>
          <a:bodyPr/>
          <a:lstStyle>
            <a:lvl1pPr marL="288000" marR="0" indent="-252000" algn="l" defTabSz="914400" rtl="0" eaLnBrk="1" fontAlgn="base" latinLnBrk="0" hangingPunct="1">
              <a:lnSpc>
                <a:spcPct val="100000"/>
              </a:lnSpc>
              <a:spcBef>
                <a:spcPts val="0"/>
              </a:spcBef>
              <a:spcAft>
                <a:spcPct val="0"/>
              </a:spcAft>
              <a:buClr>
                <a:schemeClr val="tx1"/>
              </a:buClr>
              <a:buSzPct val="80000"/>
              <a:buFontTx/>
              <a:buBlip>
                <a:blip r:embed="rId2"/>
              </a:buBlip>
              <a:tabLst/>
              <a:defRPr sz="1800" b="0" baseline="0">
                <a:solidFill>
                  <a:schemeClr val="bg1"/>
                </a:solidFill>
              </a:defRPr>
            </a:lvl1pPr>
            <a:lvl2pPr marL="288000" marR="0" indent="-252000" algn="l" defTabSz="914400" rtl="0" eaLnBrk="1" fontAlgn="base" latinLnBrk="0" hangingPunct="1">
              <a:lnSpc>
                <a:spcPct val="100000"/>
              </a:lnSpc>
              <a:spcBef>
                <a:spcPct val="0"/>
              </a:spcBef>
              <a:spcAft>
                <a:spcPct val="0"/>
              </a:spcAft>
              <a:buClrTx/>
              <a:buSzPct val="80000"/>
              <a:buFontTx/>
              <a:buBlip>
                <a:blip r:embed="rId2"/>
              </a:buBlip>
              <a:tabLst/>
              <a:defRPr sz="1800" baseline="0">
                <a:solidFill>
                  <a:schemeClr val="bg1"/>
                </a:solidFill>
              </a:defRPr>
            </a:lvl2pPr>
          </a:lstStyle>
          <a:p>
            <a:pPr lvl="0"/>
            <a:r>
              <a:rPr lang="en-US" smtClean="0"/>
              <a:t>Click to edit Master text styles</a:t>
            </a:r>
          </a:p>
          <a:p>
            <a:pPr lvl="1"/>
            <a:r>
              <a:rPr lang="en-US" smtClean="0"/>
              <a:t>Second level</a:t>
            </a:r>
          </a:p>
          <a:p>
            <a:pPr lvl="2"/>
            <a:r>
              <a:rPr lang="en-US" smtClean="0"/>
              <a:t>Third level</a:t>
            </a:r>
          </a:p>
        </p:txBody>
      </p:sp>
      <p:sp>
        <p:nvSpPr>
          <p:cNvPr id="12" name="Content Placeholder 5"/>
          <p:cNvSpPr>
            <a:spLocks noGrp="1"/>
          </p:cNvSpPr>
          <p:nvPr>
            <p:ph sz="quarter" idx="13"/>
          </p:nvPr>
        </p:nvSpPr>
        <p:spPr>
          <a:xfrm>
            <a:off x="5890880" y="5162560"/>
            <a:ext cx="2610000" cy="1500198"/>
          </a:xfrm>
          <a:prstGeom prst="rect">
            <a:avLst/>
          </a:prstGeom>
        </p:spPr>
        <p:txBody>
          <a:bodyPr/>
          <a:lstStyle>
            <a:lvl1pPr marL="288000" marR="0" indent="-252000" algn="l" defTabSz="914400" rtl="0" eaLnBrk="1" fontAlgn="base" latinLnBrk="0" hangingPunct="1">
              <a:lnSpc>
                <a:spcPct val="100000"/>
              </a:lnSpc>
              <a:spcBef>
                <a:spcPts val="0"/>
              </a:spcBef>
              <a:spcAft>
                <a:spcPct val="0"/>
              </a:spcAft>
              <a:buClr>
                <a:schemeClr val="tx1"/>
              </a:buClr>
              <a:buSzPct val="80000"/>
              <a:buFontTx/>
              <a:buBlip>
                <a:blip r:embed="rId2"/>
              </a:buBlip>
              <a:tabLst/>
              <a:defRPr sz="1800" b="0" baseline="0">
                <a:solidFill>
                  <a:schemeClr val="bg1"/>
                </a:solidFill>
              </a:defRPr>
            </a:lvl1pPr>
            <a:lvl2pPr marL="288000" marR="0" indent="-252000" algn="l" defTabSz="914400" rtl="0" eaLnBrk="1" fontAlgn="base" latinLnBrk="0" hangingPunct="1">
              <a:lnSpc>
                <a:spcPct val="100000"/>
              </a:lnSpc>
              <a:spcBef>
                <a:spcPct val="0"/>
              </a:spcBef>
              <a:spcAft>
                <a:spcPct val="0"/>
              </a:spcAft>
              <a:buClrTx/>
              <a:buSzPct val="80000"/>
              <a:buFontTx/>
              <a:buBlip>
                <a:blip r:embed="rId2"/>
              </a:buBlip>
              <a:tabLst/>
              <a:defRPr sz="1800" baseline="0">
                <a:solidFill>
                  <a:schemeClr val="bg1"/>
                </a:solidFill>
              </a:defRPr>
            </a:lvl2pPr>
          </a:lstStyle>
          <a:p>
            <a:pPr lvl="0"/>
            <a:r>
              <a:rPr lang="en-US" smtClean="0"/>
              <a:t>Click to edit Master text styles</a:t>
            </a:r>
          </a:p>
          <a:p>
            <a:pPr lvl="1"/>
            <a:r>
              <a:rPr lang="en-US" smtClean="0"/>
              <a:t>Second level</a:t>
            </a:r>
          </a:p>
          <a:p>
            <a:pPr lvl="2"/>
            <a:r>
              <a:rPr lang="en-US" smtClean="0"/>
              <a:t>Third level</a:t>
            </a: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chapterTitle(grey)_projectApproach">
    <p:spTree>
      <p:nvGrpSpPr>
        <p:cNvPr id="1" name=""/>
        <p:cNvGrpSpPr/>
        <p:nvPr/>
      </p:nvGrpSpPr>
      <p:grpSpPr>
        <a:xfrm>
          <a:off x="0" y="0"/>
          <a:ext cx="0" cy="0"/>
          <a:chOff x="0" y="0"/>
          <a:chExt cx="0" cy="0"/>
        </a:xfrm>
      </p:grpSpPr>
      <p:sp>
        <p:nvSpPr>
          <p:cNvPr id="10" name="Line 2"/>
          <p:cNvSpPr>
            <a:spLocks noChangeShapeType="1"/>
          </p:cNvSpPr>
          <p:nvPr userDrawn="1"/>
        </p:nvSpPr>
        <p:spPr bwMode="auto">
          <a:xfrm flipV="1">
            <a:off x="615950" y="3724275"/>
            <a:ext cx="7885113" cy="11113"/>
          </a:xfrm>
          <a:prstGeom prst="line">
            <a:avLst/>
          </a:prstGeom>
          <a:noFill/>
          <a:ln w="6350" cap="sq">
            <a:solidFill>
              <a:schemeClr val="bg1">
                <a:lumMod val="85000"/>
              </a:schemeClr>
            </a:solidFill>
            <a:prstDash val="sysDash"/>
            <a:round/>
            <a:headEnd type="none" w="med" len="med"/>
            <a:tailEnd type="none" w="med" len="med"/>
          </a:ln>
        </p:spPr>
        <p:txBody>
          <a:bodyPr/>
          <a:lstStyle/>
          <a:p>
            <a:pPr algn="ctr">
              <a:defRPr/>
            </a:pPr>
            <a:endParaRPr lang="en-US" sz="4200" b="1" dirty="0">
              <a:ln w="12700">
                <a:solidFill>
                  <a:srgbClr val="5A5A5A">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
        <p:nvSpPr>
          <p:cNvPr id="19" name="Title 1"/>
          <p:cNvSpPr>
            <a:spLocks noGrp="1"/>
          </p:cNvSpPr>
          <p:nvPr>
            <p:ph type="title"/>
          </p:nvPr>
        </p:nvSpPr>
        <p:spPr>
          <a:xfrm>
            <a:off x="490880" y="2622544"/>
            <a:ext cx="8010210" cy="1012038"/>
          </a:xfrm>
          <a:prstGeom prst="rect">
            <a:avLst/>
          </a:prstGeom>
        </p:spPr>
        <p:txBody>
          <a:bodyPr anchor="b"/>
          <a:lstStyle>
            <a:lvl1pPr>
              <a:defRPr sz="5200" b="0" baseline="0">
                <a:solidFill>
                  <a:schemeClr val="bg1"/>
                </a:solidFill>
              </a:defRPr>
            </a:lvl1pPr>
          </a:lstStyle>
          <a:p>
            <a:r>
              <a:rPr lang="en-US" dirty="0" smtClean="0"/>
              <a:t>Click to edit Master</a:t>
            </a:r>
            <a:endParaRPr lang="nl-BE" dirty="0"/>
          </a:p>
        </p:txBody>
      </p:sp>
      <p:sp>
        <p:nvSpPr>
          <p:cNvPr id="6" name="Content Placeholder 5"/>
          <p:cNvSpPr>
            <a:spLocks noGrp="1"/>
          </p:cNvSpPr>
          <p:nvPr>
            <p:ph sz="quarter" idx="10"/>
          </p:nvPr>
        </p:nvSpPr>
        <p:spPr>
          <a:xfrm>
            <a:off x="490880" y="3786190"/>
            <a:ext cx="8010000" cy="1000132"/>
          </a:xfrm>
          <a:prstGeom prst="rect">
            <a:avLst/>
          </a:prstGeom>
        </p:spPr>
        <p:txBody>
          <a:bodyPr/>
          <a:lstStyle>
            <a:lvl1pPr>
              <a:buNone/>
              <a:defRPr>
                <a:solidFill>
                  <a:schemeClr val="bg1"/>
                </a:solidFill>
              </a:defRPr>
            </a:lvl1pPr>
          </a:lstStyle>
          <a:p>
            <a:pPr lvl="0"/>
            <a:r>
              <a:rPr lang="en-US" smtClean="0"/>
              <a:t>Click to edit Master text styles</a:t>
            </a:r>
          </a:p>
        </p:txBody>
      </p:sp>
      <p:sp>
        <p:nvSpPr>
          <p:cNvPr id="7" name="Content Placeholder 5"/>
          <p:cNvSpPr>
            <a:spLocks noGrp="1"/>
          </p:cNvSpPr>
          <p:nvPr>
            <p:ph sz="quarter" idx="11"/>
          </p:nvPr>
        </p:nvSpPr>
        <p:spPr>
          <a:xfrm>
            <a:off x="490880" y="4857760"/>
            <a:ext cx="2610000" cy="1785950"/>
          </a:xfrm>
          <a:prstGeom prst="rect">
            <a:avLst/>
          </a:prstGeom>
        </p:spPr>
        <p:txBody>
          <a:bodyPr/>
          <a:lstStyle>
            <a:lvl1pPr marL="0" marR="0" indent="0" algn="l" defTabSz="914400" rtl="0" eaLnBrk="1" fontAlgn="base" latinLnBrk="0" hangingPunct="1">
              <a:lnSpc>
                <a:spcPct val="100000"/>
              </a:lnSpc>
              <a:spcBef>
                <a:spcPts val="800"/>
              </a:spcBef>
              <a:spcAft>
                <a:spcPct val="0"/>
              </a:spcAft>
              <a:buClr>
                <a:schemeClr val="tx1"/>
              </a:buClr>
              <a:buSzPct val="25000"/>
              <a:buFont typeface="Wingdings" pitchFamily="2" charset="2"/>
              <a:buChar char="§"/>
              <a:tabLst/>
              <a:defRPr sz="2000" b="1">
                <a:solidFill>
                  <a:schemeClr val="accent2"/>
                </a:solidFill>
              </a:defRPr>
            </a:lvl1pPr>
            <a:lvl2pPr marL="288000" marR="0" indent="-252000" algn="l" defTabSz="914400" rtl="0" eaLnBrk="1" fontAlgn="base" latinLnBrk="0" hangingPunct="1">
              <a:lnSpc>
                <a:spcPct val="100000"/>
              </a:lnSpc>
              <a:spcBef>
                <a:spcPct val="0"/>
              </a:spcBef>
              <a:spcAft>
                <a:spcPct val="0"/>
              </a:spcAft>
              <a:buClrTx/>
              <a:buSzPct val="80000"/>
              <a:buFontTx/>
              <a:buBlip>
                <a:blip r:embed="rId2"/>
              </a:buBlip>
              <a:tabLst/>
              <a:defRPr sz="1800" baseline="0">
                <a:solidFill>
                  <a:schemeClr val="bg1"/>
                </a:solidFill>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8" name="Content Placeholder 5"/>
          <p:cNvSpPr>
            <a:spLocks noGrp="1"/>
          </p:cNvSpPr>
          <p:nvPr>
            <p:ph sz="quarter" idx="12"/>
          </p:nvPr>
        </p:nvSpPr>
        <p:spPr>
          <a:xfrm>
            <a:off x="3190880" y="4857760"/>
            <a:ext cx="2610000" cy="1785950"/>
          </a:xfrm>
          <a:prstGeom prst="rect">
            <a:avLst/>
          </a:prstGeom>
        </p:spPr>
        <p:txBody>
          <a:bodyPr/>
          <a:lstStyle>
            <a:lvl1pPr marL="0" marR="0" indent="0" algn="l" defTabSz="914400" rtl="0" eaLnBrk="1" fontAlgn="base" latinLnBrk="0" hangingPunct="1">
              <a:lnSpc>
                <a:spcPct val="100000"/>
              </a:lnSpc>
              <a:spcBef>
                <a:spcPts val="800"/>
              </a:spcBef>
              <a:spcAft>
                <a:spcPct val="0"/>
              </a:spcAft>
              <a:buClr>
                <a:schemeClr val="tx1"/>
              </a:buClr>
              <a:buSzPct val="25000"/>
              <a:buFont typeface="Wingdings" pitchFamily="2" charset="2"/>
              <a:buChar char="§"/>
              <a:tabLst/>
              <a:defRPr sz="2000" b="1">
                <a:solidFill>
                  <a:schemeClr val="accent3"/>
                </a:solidFill>
              </a:defRPr>
            </a:lvl1pPr>
            <a:lvl2pPr marL="288000" marR="0" indent="-252000" algn="l" defTabSz="914400" rtl="0" eaLnBrk="1" fontAlgn="base" latinLnBrk="0" hangingPunct="1">
              <a:lnSpc>
                <a:spcPct val="100000"/>
              </a:lnSpc>
              <a:spcBef>
                <a:spcPct val="0"/>
              </a:spcBef>
              <a:spcAft>
                <a:spcPct val="0"/>
              </a:spcAft>
              <a:buClrTx/>
              <a:buSzPct val="80000"/>
              <a:buFontTx/>
              <a:buBlip>
                <a:blip r:embed="rId3"/>
              </a:buBlip>
              <a:tabLst/>
              <a:defRPr sz="1800" baseline="0">
                <a:solidFill>
                  <a:schemeClr val="bg1"/>
                </a:solidFill>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9" name="Content Placeholder 5"/>
          <p:cNvSpPr>
            <a:spLocks noGrp="1"/>
          </p:cNvSpPr>
          <p:nvPr>
            <p:ph sz="quarter" idx="13"/>
          </p:nvPr>
        </p:nvSpPr>
        <p:spPr>
          <a:xfrm>
            <a:off x="5890880" y="4857760"/>
            <a:ext cx="2610000" cy="1785950"/>
          </a:xfrm>
          <a:prstGeom prst="rect">
            <a:avLst/>
          </a:prstGeom>
        </p:spPr>
        <p:txBody>
          <a:bodyPr/>
          <a:lstStyle>
            <a:lvl1pPr marL="0" marR="0" indent="0" algn="l" defTabSz="914400" rtl="0" eaLnBrk="1" fontAlgn="base" latinLnBrk="0" hangingPunct="1">
              <a:lnSpc>
                <a:spcPct val="100000"/>
              </a:lnSpc>
              <a:spcBef>
                <a:spcPts val="800"/>
              </a:spcBef>
              <a:spcAft>
                <a:spcPct val="0"/>
              </a:spcAft>
              <a:buClr>
                <a:schemeClr val="tx1"/>
              </a:buClr>
              <a:buSzPct val="25000"/>
              <a:buFont typeface="Wingdings" pitchFamily="2" charset="2"/>
              <a:buChar char="§"/>
              <a:tabLst/>
              <a:defRPr sz="2000" b="1">
                <a:solidFill>
                  <a:schemeClr val="accent4"/>
                </a:solidFill>
              </a:defRPr>
            </a:lvl1pPr>
            <a:lvl2pPr marL="288000" marR="0" indent="-252000" algn="l" defTabSz="914400" rtl="0" eaLnBrk="1" fontAlgn="base" latinLnBrk="0" hangingPunct="1">
              <a:lnSpc>
                <a:spcPct val="100000"/>
              </a:lnSpc>
              <a:spcBef>
                <a:spcPct val="0"/>
              </a:spcBef>
              <a:spcAft>
                <a:spcPct val="0"/>
              </a:spcAft>
              <a:buClrTx/>
              <a:buSzPct val="80000"/>
              <a:buFontTx/>
              <a:buBlip>
                <a:blip r:embed="rId4"/>
              </a:buBlip>
              <a:tabLst/>
              <a:defRPr sz="1800" baseline="0">
                <a:solidFill>
                  <a:schemeClr val="bg1"/>
                </a:solidFill>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content(grey)">
    <p:spTree>
      <p:nvGrpSpPr>
        <p:cNvPr id="1" name=""/>
        <p:cNvGrpSpPr/>
        <p:nvPr/>
      </p:nvGrpSpPr>
      <p:grpSpPr>
        <a:xfrm>
          <a:off x="0" y="0"/>
          <a:ext cx="0" cy="0"/>
          <a:chOff x="0" y="0"/>
          <a:chExt cx="0" cy="0"/>
        </a:xfrm>
      </p:grpSpPr>
      <p:sp>
        <p:nvSpPr>
          <p:cNvPr id="8" name="Title 1"/>
          <p:cNvSpPr>
            <a:spLocks noGrp="1"/>
          </p:cNvSpPr>
          <p:nvPr>
            <p:ph type="title"/>
          </p:nvPr>
        </p:nvSpPr>
        <p:spPr>
          <a:xfrm>
            <a:off x="493420" y="142240"/>
            <a:ext cx="7461274" cy="1012038"/>
          </a:xfrm>
          <a:prstGeom prst="rect">
            <a:avLst/>
          </a:prstGeom>
        </p:spPr>
        <p:txBody>
          <a:bodyPr anchor="b"/>
          <a:lstStyle>
            <a:lvl1pPr>
              <a:defRPr sz="5200" b="0" baseline="0">
                <a:solidFill>
                  <a:srgbClr val="5A5A5A"/>
                </a:solidFill>
              </a:defRPr>
            </a:lvl1pPr>
          </a:lstStyle>
          <a:p>
            <a:r>
              <a:rPr lang="en-US" dirty="0" smtClean="0"/>
              <a:t>Click to edit Master</a:t>
            </a:r>
            <a:endParaRPr lang="nl-BE" dirty="0"/>
          </a:p>
        </p:txBody>
      </p:sp>
      <p:sp>
        <p:nvSpPr>
          <p:cNvPr id="30"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rgbClr val="5A5A5A"/>
                </a:solidFill>
              </a:defRPr>
            </a:lvl1pPr>
            <a:lvl2pPr marL="615600" indent="-252000">
              <a:lnSpc>
                <a:spcPct val="100000"/>
              </a:lnSpc>
              <a:spcAft>
                <a:spcPts val="200"/>
              </a:spcAft>
              <a:buClr>
                <a:srgbClr val="5A5A5A"/>
              </a:buClr>
              <a:buSzPct val="30000"/>
              <a:buFontTx/>
              <a:buBlip>
                <a:blip r:embed="rId3"/>
              </a:buBlip>
              <a:defRPr baseline="0">
                <a:solidFill>
                  <a:srgbClr val="5A5A5A"/>
                </a:solidFill>
              </a:defRPr>
            </a:lvl2pPr>
            <a:lvl3pPr marL="864000" indent="-252000">
              <a:lnSpc>
                <a:spcPct val="100000"/>
              </a:lnSpc>
              <a:spcAft>
                <a:spcPts val="100"/>
              </a:spcAft>
              <a:buClr>
                <a:srgbClr val="5A5A5A"/>
              </a:buClr>
              <a:buSzPct val="30000"/>
              <a:buFontTx/>
              <a:buBlip>
                <a:blip r:embed="rId3"/>
              </a:buBlip>
              <a:defRPr baseline="0">
                <a:solidFill>
                  <a:srgbClr val="5A5A5A"/>
                </a:solidFill>
              </a:defRPr>
            </a:lvl3pPr>
            <a:lvl4pPr marL="1116000" indent="-252000">
              <a:lnSpc>
                <a:spcPct val="100000"/>
              </a:lnSpc>
              <a:spcAft>
                <a:spcPts val="100"/>
              </a:spcAft>
              <a:buClr>
                <a:srgbClr val="5A5A5A"/>
              </a:buClr>
              <a:buSzPct val="30000"/>
              <a:buFontTx/>
              <a:buBlip>
                <a:blip r:embed="rId3"/>
              </a:buBlip>
              <a:defRPr baseline="0">
                <a:solidFill>
                  <a:srgbClr val="5A5A5A"/>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7" name="Slide Number Placeholder 3"/>
          <p:cNvSpPr>
            <a:spLocks noGrp="1"/>
          </p:cNvSpPr>
          <p:nvPr>
            <p:ph type="sldNum" sz="quarter" idx="4"/>
          </p:nvPr>
        </p:nvSpPr>
        <p:spPr>
          <a:xfrm>
            <a:off x="7903682" y="10633"/>
            <a:ext cx="612000" cy="288000"/>
          </a:xfrm>
          <a:prstGeom prst="rect">
            <a:avLst/>
          </a:prstGeom>
          <a:solidFill>
            <a:srgbClr val="5A5A5A"/>
          </a:solidFill>
        </p:spPr>
        <p:txBody>
          <a:bodyPr anchor="ctr"/>
          <a:lstStyle>
            <a:lvl1pPr>
              <a:defRPr b="1"/>
            </a:lvl1pPr>
          </a:lstStyle>
          <a:p>
            <a:pPr algn="r" eaLnBrk="0" hangingPunct="0"/>
            <a:fld id="{CAD5B688-D854-4762-A124-8473EE1AC442}" type="slidenum">
              <a:rPr lang="en-US" sz="1400" smtClean="0">
                <a:solidFill>
                  <a:srgbClr val="FFFFFF"/>
                </a:solidFill>
              </a:rPr>
              <a:pPr algn="r" eaLnBrk="0" hangingPunct="0"/>
              <a:t>‹#›</a:t>
            </a:fld>
            <a:endParaRPr lang="en-US" sz="1400" dirty="0">
              <a:solidFill>
                <a:srgbClr val="FFFFFF"/>
              </a:solidFill>
            </a:endParaRPr>
          </a:p>
        </p:txBody>
      </p:sp>
      <p:sp>
        <p:nvSpPr>
          <p:cNvPr id="5" name="Content Placeholder 8"/>
          <p:cNvSpPr>
            <a:spLocks noGrp="1"/>
          </p:cNvSpPr>
          <p:nvPr>
            <p:ph sz="quarter" idx="10" hasCustomPrompt="1"/>
          </p:nvPr>
        </p:nvSpPr>
        <p:spPr>
          <a:xfrm>
            <a:off x="5745170" y="1009632"/>
            <a:ext cx="2857535" cy="285752"/>
          </a:xfrm>
          <a:prstGeom prst="rect">
            <a:avLst/>
          </a:prstGeom>
          <a:ln>
            <a:noFill/>
          </a:ln>
        </p:spPr>
        <p:txBody>
          <a:bodyPr/>
          <a:lstStyle>
            <a:lvl1pPr marL="0" indent="0" algn="r">
              <a:spcBef>
                <a:spcPts val="0"/>
              </a:spcBef>
              <a:buNone/>
              <a:defRPr sz="1200"/>
            </a:lvl1pPr>
            <a:lvl2pPr algn="r">
              <a:defRPr/>
            </a:lvl2pPr>
            <a:lvl3pPr algn="r">
              <a:defRPr/>
            </a:lvl3pPr>
            <a:lvl4pPr algn="r">
              <a:defRPr/>
            </a:lvl4pPr>
            <a:lvl5pPr algn="r">
              <a:defRPr/>
            </a:lvl5pPr>
          </a:lstStyle>
          <a:p>
            <a:pPr lvl="0"/>
            <a:r>
              <a:rPr lang="en-US" dirty="0" smtClean="0"/>
              <a:t>Breadcrumb</a:t>
            </a:r>
            <a:endParaRPr lang="nl-BE" dirty="0"/>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content(blue)">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rgbClr val="1F6396"/>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rgbClr val="5A5A5A"/>
                </a:solidFill>
              </a:defRPr>
            </a:lvl1pPr>
            <a:lvl2pPr marL="615600" indent="-252000">
              <a:lnSpc>
                <a:spcPct val="100000"/>
              </a:lnSpc>
              <a:spcAft>
                <a:spcPts val="200"/>
              </a:spcAft>
              <a:buClr>
                <a:srgbClr val="5A5A5A"/>
              </a:buClr>
              <a:buSzPct val="30000"/>
              <a:buFontTx/>
              <a:buBlip>
                <a:blip r:embed="rId3"/>
              </a:buBlip>
              <a:defRPr baseline="0">
                <a:solidFill>
                  <a:srgbClr val="5A5A5A"/>
                </a:solidFill>
              </a:defRPr>
            </a:lvl2pPr>
            <a:lvl3pPr marL="864000" indent="-252000">
              <a:lnSpc>
                <a:spcPct val="100000"/>
              </a:lnSpc>
              <a:spcAft>
                <a:spcPts val="100"/>
              </a:spcAft>
              <a:buClr>
                <a:srgbClr val="5A5A5A"/>
              </a:buClr>
              <a:buSzPct val="30000"/>
              <a:buFontTx/>
              <a:buBlip>
                <a:blip r:embed="rId3"/>
              </a:buBlip>
              <a:defRPr baseline="0">
                <a:solidFill>
                  <a:srgbClr val="5A5A5A"/>
                </a:solidFill>
              </a:defRPr>
            </a:lvl3pPr>
            <a:lvl4pPr marL="1116000" indent="-252000">
              <a:lnSpc>
                <a:spcPct val="100000"/>
              </a:lnSpc>
              <a:spcAft>
                <a:spcPts val="100"/>
              </a:spcAft>
              <a:buClr>
                <a:srgbClr val="5A5A5A"/>
              </a:buClr>
              <a:buSzPct val="30000"/>
              <a:buFontTx/>
              <a:buBlip>
                <a:blip r:embed="rId3"/>
              </a:buBlip>
              <a:defRPr baseline="0">
                <a:solidFill>
                  <a:srgbClr val="5A5A5A"/>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10" name="Slide Number Placeholder 3"/>
          <p:cNvSpPr>
            <a:spLocks noGrp="1"/>
          </p:cNvSpPr>
          <p:nvPr>
            <p:ph type="sldNum" sz="quarter" idx="4"/>
          </p:nvPr>
        </p:nvSpPr>
        <p:spPr>
          <a:xfrm>
            <a:off x="7903682" y="10633"/>
            <a:ext cx="612000" cy="288000"/>
          </a:xfrm>
          <a:prstGeom prst="rect">
            <a:avLst/>
          </a:prstGeom>
          <a:solidFill>
            <a:srgbClr val="5A5A5A"/>
          </a:solidFill>
        </p:spPr>
        <p:txBody>
          <a:bodyPr anchor="ctr"/>
          <a:lstStyle>
            <a:lvl1pPr>
              <a:defRPr b="1"/>
            </a:lvl1pPr>
          </a:lstStyle>
          <a:p>
            <a:pPr algn="r" eaLnBrk="0" hangingPunct="0"/>
            <a:fld id="{CAD5B688-D854-4762-A124-8473EE1AC442}" type="slidenum">
              <a:rPr lang="en-US" sz="1400" smtClean="0">
                <a:solidFill>
                  <a:srgbClr val="FFFFFF"/>
                </a:solidFill>
              </a:rPr>
              <a:pPr algn="r" eaLnBrk="0" hangingPunct="0"/>
              <a:t>‹#›</a:t>
            </a:fld>
            <a:endParaRPr lang="en-US" sz="1400" dirty="0">
              <a:solidFill>
                <a:srgbClr val="FFFFFF"/>
              </a:solidFill>
            </a:endParaRPr>
          </a:p>
        </p:txBody>
      </p:sp>
      <p:sp>
        <p:nvSpPr>
          <p:cNvPr id="5" name="Content Placeholder 8"/>
          <p:cNvSpPr>
            <a:spLocks noGrp="1"/>
          </p:cNvSpPr>
          <p:nvPr>
            <p:ph sz="quarter" idx="10" hasCustomPrompt="1"/>
          </p:nvPr>
        </p:nvSpPr>
        <p:spPr>
          <a:xfrm>
            <a:off x="5745170" y="1009632"/>
            <a:ext cx="2857535" cy="285752"/>
          </a:xfrm>
          <a:prstGeom prst="rect">
            <a:avLst/>
          </a:prstGeom>
          <a:ln>
            <a:noFill/>
          </a:ln>
        </p:spPr>
        <p:txBody>
          <a:bodyPr/>
          <a:lstStyle>
            <a:lvl1pPr algn="r">
              <a:buNone/>
              <a:defRPr sz="1200"/>
            </a:lvl1pPr>
            <a:lvl2pPr algn="r">
              <a:defRPr/>
            </a:lvl2pPr>
            <a:lvl3pPr algn="r">
              <a:defRPr/>
            </a:lvl3pPr>
            <a:lvl4pPr algn="r">
              <a:defRPr/>
            </a:lvl4pPr>
            <a:lvl5pPr algn="r">
              <a:defRPr/>
            </a:lvl5pPr>
          </a:lstStyle>
          <a:p>
            <a:pPr lvl="0"/>
            <a:r>
              <a:rPr lang="en-US" dirty="0" smtClean="0"/>
              <a:t>Breadcrumb</a:t>
            </a:r>
            <a:endParaRPr lang="nl-BE"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pterTitle(red)">
    <p:spTree>
      <p:nvGrpSpPr>
        <p:cNvPr id="1" name=""/>
        <p:cNvGrpSpPr/>
        <p:nvPr/>
      </p:nvGrpSpPr>
      <p:grpSpPr>
        <a:xfrm>
          <a:off x="0" y="0"/>
          <a:ext cx="0" cy="0"/>
          <a:chOff x="0" y="0"/>
          <a:chExt cx="0" cy="0"/>
        </a:xfrm>
      </p:grpSpPr>
      <p:sp>
        <p:nvSpPr>
          <p:cNvPr id="4" name="Line 2"/>
          <p:cNvSpPr>
            <a:spLocks noChangeShapeType="1"/>
          </p:cNvSpPr>
          <p:nvPr userDrawn="1"/>
        </p:nvSpPr>
        <p:spPr bwMode="auto">
          <a:xfrm flipV="1">
            <a:off x="615950" y="3724275"/>
            <a:ext cx="7885113" cy="11113"/>
          </a:xfrm>
          <a:prstGeom prst="line">
            <a:avLst/>
          </a:prstGeom>
          <a:noFill/>
          <a:ln w="6350" cap="sq">
            <a:solidFill>
              <a:schemeClr val="accent4">
                <a:lumMod val="40000"/>
                <a:lumOff val="60000"/>
              </a:schemeClr>
            </a:solidFill>
            <a:prstDash val="sysDash"/>
            <a:round/>
            <a:headEnd type="none" w="med" len="med"/>
            <a:tailEnd type="none" w="med" len="med"/>
          </a:ln>
        </p:spPr>
        <p:txBody>
          <a:bodyPr/>
          <a:lstStyle/>
          <a:p>
            <a:pPr algn="ctr">
              <a:defRPr/>
            </a:pPr>
            <a:endParaRPr lang="en-US" sz="4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
        <p:nvSpPr>
          <p:cNvPr id="19" name="Title 1"/>
          <p:cNvSpPr>
            <a:spLocks noGrp="1"/>
          </p:cNvSpPr>
          <p:nvPr>
            <p:ph type="title"/>
          </p:nvPr>
        </p:nvSpPr>
        <p:spPr>
          <a:xfrm>
            <a:off x="490880" y="2622544"/>
            <a:ext cx="7461274" cy="1012038"/>
          </a:xfrm>
          <a:prstGeom prst="rect">
            <a:avLst/>
          </a:prstGeom>
        </p:spPr>
        <p:txBody>
          <a:bodyPr anchor="b"/>
          <a:lstStyle>
            <a:lvl1pPr>
              <a:defRPr sz="5200" b="0" baseline="0">
                <a:solidFill>
                  <a:schemeClr val="bg1"/>
                </a:solidFill>
              </a:defRPr>
            </a:lvl1pPr>
          </a:lstStyle>
          <a:p>
            <a:r>
              <a:rPr lang="en-US" dirty="0" smtClean="0"/>
              <a:t>Click to edit Master</a:t>
            </a:r>
            <a:endParaRPr lang="nl-BE" dirty="0"/>
          </a:p>
        </p:txBody>
      </p:sp>
      <p:sp>
        <p:nvSpPr>
          <p:cNvPr id="5" name="Text Placeholder 6"/>
          <p:cNvSpPr>
            <a:spLocks noGrp="1"/>
          </p:cNvSpPr>
          <p:nvPr>
            <p:ph type="body" sz="quarter" idx="10"/>
          </p:nvPr>
        </p:nvSpPr>
        <p:spPr>
          <a:xfrm>
            <a:off x="471600" y="3772800"/>
            <a:ext cx="7462800" cy="1742400"/>
          </a:xfrm>
          <a:prstGeom prst="rect">
            <a:avLst/>
          </a:prstGeom>
        </p:spPr>
        <p:txBody>
          <a:bodyPr/>
          <a:lstStyle>
            <a:lvl1pPr>
              <a:buNone/>
              <a:defRPr sz="3600">
                <a:solidFill>
                  <a:schemeClr val="bg1"/>
                </a:solidFill>
              </a:defRPr>
            </a:lvl1pPr>
          </a:lstStyle>
          <a:p>
            <a:pPr lvl="0"/>
            <a:r>
              <a:rPr lang="en-US" smtClean="0"/>
              <a:t>Click to edit Master text styles</a:t>
            </a:r>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content(purple)">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rgbClr val="872E7E"/>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rgbClr val="5A5A5A"/>
                </a:solidFill>
              </a:defRPr>
            </a:lvl1pPr>
            <a:lvl2pPr marL="615600" indent="-252000">
              <a:lnSpc>
                <a:spcPct val="100000"/>
              </a:lnSpc>
              <a:spcAft>
                <a:spcPts val="200"/>
              </a:spcAft>
              <a:buClr>
                <a:srgbClr val="5A5A5A"/>
              </a:buClr>
              <a:buSzPct val="30000"/>
              <a:buFontTx/>
              <a:buBlip>
                <a:blip r:embed="rId3"/>
              </a:buBlip>
              <a:defRPr baseline="0">
                <a:solidFill>
                  <a:srgbClr val="5A5A5A"/>
                </a:solidFill>
              </a:defRPr>
            </a:lvl2pPr>
            <a:lvl3pPr marL="864000" indent="-252000">
              <a:lnSpc>
                <a:spcPct val="100000"/>
              </a:lnSpc>
              <a:spcAft>
                <a:spcPts val="100"/>
              </a:spcAft>
              <a:buClr>
                <a:srgbClr val="5A5A5A"/>
              </a:buClr>
              <a:buSzPct val="30000"/>
              <a:buFontTx/>
              <a:buBlip>
                <a:blip r:embed="rId3"/>
              </a:buBlip>
              <a:defRPr baseline="0">
                <a:solidFill>
                  <a:srgbClr val="5A5A5A"/>
                </a:solidFill>
              </a:defRPr>
            </a:lvl3pPr>
            <a:lvl4pPr marL="1116000" indent="-252000">
              <a:lnSpc>
                <a:spcPct val="100000"/>
              </a:lnSpc>
              <a:spcAft>
                <a:spcPts val="100"/>
              </a:spcAft>
              <a:buClr>
                <a:srgbClr val="5A5A5A"/>
              </a:buClr>
              <a:buSzPct val="30000"/>
              <a:buFontTx/>
              <a:buBlip>
                <a:blip r:embed="rId3"/>
              </a:buBlip>
              <a:defRPr baseline="0">
                <a:solidFill>
                  <a:srgbClr val="5A5A5A"/>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10" name="Slide Number Placeholder 3"/>
          <p:cNvSpPr>
            <a:spLocks noGrp="1"/>
          </p:cNvSpPr>
          <p:nvPr>
            <p:ph type="sldNum" sz="quarter" idx="4"/>
          </p:nvPr>
        </p:nvSpPr>
        <p:spPr>
          <a:xfrm>
            <a:off x="7903682" y="10633"/>
            <a:ext cx="612000" cy="288000"/>
          </a:xfrm>
          <a:prstGeom prst="rect">
            <a:avLst/>
          </a:prstGeom>
          <a:solidFill>
            <a:srgbClr val="5A5A5A"/>
          </a:solidFill>
        </p:spPr>
        <p:txBody>
          <a:bodyPr anchor="ctr"/>
          <a:lstStyle>
            <a:lvl1pPr>
              <a:defRPr b="1"/>
            </a:lvl1pPr>
          </a:lstStyle>
          <a:p>
            <a:pPr algn="r" eaLnBrk="0" hangingPunct="0"/>
            <a:fld id="{CAD5B688-D854-4762-A124-8473EE1AC442}" type="slidenum">
              <a:rPr lang="en-US" sz="1400" smtClean="0">
                <a:solidFill>
                  <a:srgbClr val="FFFFFF"/>
                </a:solidFill>
              </a:rPr>
              <a:pPr algn="r" eaLnBrk="0" hangingPunct="0"/>
              <a:t>‹#›</a:t>
            </a:fld>
            <a:endParaRPr lang="en-US" sz="1400" dirty="0">
              <a:solidFill>
                <a:srgbClr val="FFFFFF"/>
              </a:solidFill>
            </a:endParaRPr>
          </a:p>
        </p:txBody>
      </p:sp>
      <p:sp>
        <p:nvSpPr>
          <p:cNvPr id="5" name="Content Placeholder 8"/>
          <p:cNvSpPr>
            <a:spLocks noGrp="1"/>
          </p:cNvSpPr>
          <p:nvPr>
            <p:ph sz="quarter" idx="10" hasCustomPrompt="1"/>
          </p:nvPr>
        </p:nvSpPr>
        <p:spPr>
          <a:xfrm>
            <a:off x="5745170" y="1009632"/>
            <a:ext cx="2857535" cy="285752"/>
          </a:xfrm>
          <a:prstGeom prst="rect">
            <a:avLst/>
          </a:prstGeom>
          <a:ln>
            <a:noFill/>
          </a:ln>
        </p:spPr>
        <p:txBody>
          <a:bodyPr/>
          <a:lstStyle>
            <a:lvl1pPr algn="r">
              <a:buNone/>
              <a:defRPr sz="1200"/>
            </a:lvl1pPr>
            <a:lvl2pPr algn="r">
              <a:defRPr/>
            </a:lvl2pPr>
            <a:lvl3pPr algn="r">
              <a:defRPr/>
            </a:lvl3pPr>
            <a:lvl4pPr algn="r">
              <a:defRPr/>
            </a:lvl4pPr>
            <a:lvl5pPr algn="r">
              <a:defRPr/>
            </a:lvl5pPr>
          </a:lstStyle>
          <a:p>
            <a:pPr lvl="0"/>
            <a:r>
              <a:rPr lang="en-US" dirty="0" smtClean="0"/>
              <a:t>Breadcrumb</a:t>
            </a:r>
            <a:endParaRPr lang="nl-BE" dirty="0"/>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content(red)">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rgbClr val="9E4316"/>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rgbClr val="5A5A5A"/>
                </a:solidFill>
              </a:defRPr>
            </a:lvl1pPr>
            <a:lvl2pPr marL="615600" indent="-252000">
              <a:lnSpc>
                <a:spcPct val="100000"/>
              </a:lnSpc>
              <a:spcAft>
                <a:spcPts val="200"/>
              </a:spcAft>
              <a:buClr>
                <a:srgbClr val="5A5A5A"/>
              </a:buClr>
              <a:buSzPct val="30000"/>
              <a:buFontTx/>
              <a:buBlip>
                <a:blip r:embed="rId3"/>
              </a:buBlip>
              <a:defRPr baseline="0">
                <a:solidFill>
                  <a:srgbClr val="5A5A5A"/>
                </a:solidFill>
              </a:defRPr>
            </a:lvl2pPr>
            <a:lvl3pPr marL="864000" indent="-252000">
              <a:lnSpc>
                <a:spcPct val="100000"/>
              </a:lnSpc>
              <a:spcAft>
                <a:spcPts val="100"/>
              </a:spcAft>
              <a:buClr>
                <a:srgbClr val="5A5A5A"/>
              </a:buClr>
              <a:buSzPct val="30000"/>
              <a:buFontTx/>
              <a:buBlip>
                <a:blip r:embed="rId3"/>
              </a:buBlip>
              <a:defRPr baseline="0">
                <a:solidFill>
                  <a:srgbClr val="5A5A5A"/>
                </a:solidFill>
              </a:defRPr>
            </a:lvl3pPr>
            <a:lvl4pPr marL="1116000" indent="-252000">
              <a:lnSpc>
                <a:spcPct val="100000"/>
              </a:lnSpc>
              <a:spcAft>
                <a:spcPts val="100"/>
              </a:spcAft>
              <a:buClr>
                <a:srgbClr val="5A5A5A"/>
              </a:buClr>
              <a:buSzPct val="30000"/>
              <a:buFontTx/>
              <a:buBlip>
                <a:blip r:embed="rId3"/>
              </a:buBlip>
              <a:defRPr baseline="0">
                <a:solidFill>
                  <a:srgbClr val="5A5A5A"/>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2"/>
            <a:r>
              <a:rPr lang="en-US" dirty="0" err="1" smtClean="0"/>
              <a:t>dsgffdsqg</a:t>
            </a:r>
            <a:endParaRPr lang="en-US" dirty="0" smtClean="0"/>
          </a:p>
          <a:p>
            <a:pPr lvl="3"/>
            <a:r>
              <a:rPr lang="en-US" dirty="0" smtClean="0"/>
              <a:t>Fourth level</a:t>
            </a:r>
          </a:p>
          <a:p>
            <a:pPr lvl="3"/>
            <a:endParaRPr lang="en-US" dirty="0" smtClean="0"/>
          </a:p>
        </p:txBody>
      </p:sp>
      <p:sp>
        <p:nvSpPr>
          <p:cNvPr id="10" name="Slide Number Placeholder 3"/>
          <p:cNvSpPr>
            <a:spLocks noGrp="1"/>
          </p:cNvSpPr>
          <p:nvPr>
            <p:ph type="sldNum" sz="quarter" idx="4"/>
          </p:nvPr>
        </p:nvSpPr>
        <p:spPr>
          <a:xfrm>
            <a:off x="7903682" y="10633"/>
            <a:ext cx="612000" cy="288000"/>
          </a:xfrm>
          <a:prstGeom prst="rect">
            <a:avLst/>
          </a:prstGeom>
          <a:solidFill>
            <a:srgbClr val="5A5A5A"/>
          </a:solidFill>
        </p:spPr>
        <p:txBody>
          <a:bodyPr anchor="ctr"/>
          <a:lstStyle>
            <a:lvl1pPr>
              <a:defRPr b="1"/>
            </a:lvl1pPr>
          </a:lstStyle>
          <a:p>
            <a:pPr algn="r" eaLnBrk="0" hangingPunct="0"/>
            <a:fld id="{CAD5B688-D854-4762-A124-8473EE1AC442}" type="slidenum">
              <a:rPr lang="en-US" sz="1400" smtClean="0">
                <a:solidFill>
                  <a:srgbClr val="FFFFFF"/>
                </a:solidFill>
              </a:rPr>
              <a:pPr algn="r" eaLnBrk="0" hangingPunct="0"/>
              <a:t>‹#›</a:t>
            </a:fld>
            <a:endParaRPr lang="en-US" sz="1400" dirty="0">
              <a:solidFill>
                <a:srgbClr val="FFFFFF"/>
              </a:solidFill>
            </a:endParaRPr>
          </a:p>
        </p:txBody>
      </p:sp>
      <p:sp>
        <p:nvSpPr>
          <p:cNvPr id="5" name="Content Placeholder 8"/>
          <p:cNvSpPr>
            <a:spLocks noGrp="1"/>
          </p:cNvSpPr>
          <p:nvPr>
            <p:ph sz="quarter" idx="10" hasCustomPrompt="1"/>
          </p:nvPr>
        </p:nvSpPr>
        <p:spPr>
          <a:xfrm>
            <a:off x="5745170" y="1009632"/>
            <a:ext cx="2857535" cy="285752"/>
          </a:xfrm>
          <a:prstGeom prst="rect">
            <a:avLst/>
          </a:prstGeom>
          <a:ln>
            <a:noFill/>
          </a:ln>
        </p:spPr>
        <p:txBody>
          <a:bodyPr/>
          <a:lstStyle>
            <a:lvl1pPr algn="r">
              <a:buNone/>
              <a:defRPr sz="1200"/>
            </a:lvl1pPr>
            <a:lvl2pPr algn="r">
              <a:defRPr/>
            </a:lvl2pPr>
            <a:lvl3pPr algn="r">
              <a:defRPr/>
            </a:lvl3pPr>
            <a:lvl4pPr algn="r">
              <a:defRPr/>
            </a:lvl4pPr>
            <a:lvl5pPr algn="r">
              <a:defRPr/>
            </a:lvl5pPr>
          </a:lstStyle>
          <a:p>
            <a:pPr lvl="0"/>
            <a:r>
              <a:rPr lang="en-US" dirty="0" smtClean="0"/>
              <a:t>Breadcrumb</a:t>
            </a:r>
            <a:endParaRPr lang="nl-BE" dirty="0"/>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content(green)">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rgbClr val="506C48"/>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rgbClr val="5A5A5A"/>
                </a:solidFill>
              </a:defRPr>
            </a:lvl1pPr>
            <a:lvl2pPr marL="615600" indent="-252000">
              <a:lnSpc>
                <a:spcPct val="100000"/>
              </a:lnSpc>
              <a:spcAft>
                <a:spcPts val="200"/>
              </a:spcAft>
              <a:buClr>
                <a:srgbClr val="5A5A5A"/>
              </a:buClr>
              <a:buSzPct val="30000"/>
              <a:buFontTx/>
              <a:buBlip>
                <a:blip r:embed="rId3"/>
              </a:buBlip>
              <a:defRPr baseline="0">
                <a:solidFill>
                  <a:srgbClr val="5A5A5A"/>
                </a:solidFill>
              </a:defRPr>
            </a:lvl2pPr>
            <a:lvl3pPr marL="864000" indent="-252000">
              <a:lnSpc>
                <a:spcPct val="100000"/>
              </a:lnSpc>
              <a:spcAft>
                <a:spcPts val="100"/>
              </a:spcAft>
              <a:buClr>
                <a:srgbClr val="5A5A5A"/>
              </a:buClr>
              <a:buSzPct val="30000"/>
              <a:buFontTx/>
              <a:buBlip>
                <a:blip r:embed="rId3"/>
              </a:buBlip>
              <a:defRPr baseline="0">
                <a:solidFill>
                  <a:srgbClr val="5A5A5A"/>
                </a:solidFill>
              </a:defRPr>
            </a:lvl3pPr>
            <a:lvl4pPr marL="1116000" indent="-252000">
              <a:lnSpc>
                <a:spcPct val="100000"/>
              </a:lnSpc>
              <a:spcAft>
                <a:spcPts val="100"/>
              </a:spcAft>
              <a:buClr>
                <a:srgbClr val="5A5A5A"/>
              </a:buClr>
              <a:buSzPct val="30000"/>
              <a:buFontTx/>
              <a:buBlip>
                <a:blip r:embed="rId3"/>
              </a:buBlip>
              <a:defRPr baseline="0">
                <a:solidFill>
                  <a:srgbClr val="5A5A5A"/>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10" name="Slide Number Placeholder 3"/>
          <p:cNvSpPr>
            <a:spLocks noGrp="1"/>
          </p:cNvSpPr>
          <p:nvPr>
            <p:ph type="sldNum" sz="quarter" idx="4"/>
          </p:nvPr>
        </p:nvSpPr>
        <p:spPr>
          <a:xfrm>
            <a:off x="7903682" y="10633"/>
            <a:ext cx="612000" cy="288000"/>
          </a:xfrm>
          <a:prstGeom prst="rect">
            <a:avLst/>
          </a:prstGeom>
          <a:solidFill>
            <a:srgbClr val="5A5A5A"/>
          </a:solidFill>
        </p:spPr>
        <p:txBody>
          <a:bodyPr anchor="ctr"/>
          <a:lstStyle>
            <a:lvl1pPr>
              <a:defRPr b="1"/>
            </a:lvl1pPr>
          </a:lstStyle>
          <a:p>
            <a:pPr algn="r" eaLnBrk="0" hangingPunct="0"/>
            <a:fld id="{CAD5B688-D854-4762-A124-8473EE1AC442}" type="slidenum">
              <a:rPr lang="en-US" sz="1400" smtClean="0">
                <a:solidFill>
                  <a:srgbClr val="FFFFFF"/>
                </a:solidFill>
              </a:rPr>
              <a:pPr algn="r" eaLnBrk="0" hangingPunct="0"/>
              <a:t>‹#›</a:t>
            </a:fld>
            <a:endParaRPr lang="en-US" sz="1400" dirty="0">
              <a:solidFill>
                <a:srgbClr val="FFFFFF"/>
              </a:solidFill>
            </a:endParaRPr>
          </a:p>
        </p:txBody>
      </p:sp>
      <p:sp>
        <p:nvSpPr>
          <p:cNvPr id="5" name="Content Placeholder 8"/>
          <p:cNvSpPr>
            <a:spLocks noGrp="1"/>
          </p:cNvSpPr>
          <p:nvPr>
            <p:ph sz="quarter" idx="10" hasCustomPrompt="1"/>
          </p:nvPr>
        </p:nvSpPr>
        <p:spPr>
          <a:xfrm>
            <a:off x="5745170" y="1009632"/>
            <a:ext cx="2857535" cy="285752"/>
          </a:xfrm>
          <a:prstGeom prst="rect">
            <a:avLst/>
          </a:prstGeom>
          <a:ln>
            <a:noFill/>
          </a:ln>
        </p:spPr>
        <p:txBody>
          <a:bodyPr/>
          <a:lstStyle>
            <a:lvl1pPr algn="r">
              <a:buNone/>
              <a:defRPr sz="1200"/>
            </a:lvl1pPr>
            <a:lvl2pPr algn="r">
              <a:defRPr/>
            </a:lvl2pPr>
            <a:lvl3pPr algn="r">
              <a:defRPr/>
            </a:lvl3pPr>
            <a:lvl4pPr algn="r">
              <a:defRPr/>
            </a:lvl4pPr>
            <a:lvl5pPr algn="r">
              <a:defRPr/>
            </a:lvl5pPr>
          </a:lstStyle>
          <a:p>
            <a:pPr lvl="0"/>
            <a:r>
              <a:rPr lang="en-US" dirty="0" smtClean="0"/>
              <a:t>Breadcrumb</a:t>
            </a:r>
            <a:endParaRPr lang="nl-BE" dirty="0"/>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instructionTemplate">
    <p:spTree>
      <p:nvGrpSpPr>
        <p:cNvPr id="1" name=""/>
        <p:cNvGrpSpPr/>
        <p:nvPr/>
      </p:nvGrpSpPr>
      <p:grpSpPr>
        <a:xfrm>
          <a:off x="0" y="0"/>
          <a:ext cx="0" cy="0"/>
          <a:chOff x="0" y="0"/>
          <a:chExt cx="0" cy="0"/>
        </a:xfrm>
      </p:grpSpPr>
      <p:sp>
        <p:nvSpPr>
          <p:cNvPr id="5" name="Rectangle 37"/>
          <p:cNvSpPr>
            <a:spLocks noChangeArrowheads="1"/>
          </p:cNvSpPr>
          <p:nvPr userDrawn="1"/>
        </p:nvSpPr>
        <p:spPr bwMode="auto">
          <a:xfrm>
            <a:off x="0" y="0"/>
            <a:ext cx="9144000" cy="6858000"/>
          </a:xfrm>
          <a:prstGeom prst="rect">
            <a:avLst/>
          </a:prstGeom>
          <a:solidFill>
            <a:srgbClr val="FFFF99"/>
          </a:solidFill>
          <a:ln w="12700" algn="ctr">
            <a:noFill/>
            <a:miter lim="800000"/>
            <a:headEnd/>
            <a:tailEnd/>
          </a:ln>
          <a:effectLst/>
        </p:spPr>
        <p:txBody>
          <a:bodyPr wrap="none" lIns="50800" tIns="50800" rIns="50800" bIns="50800" anchor="ctr"/>
          <a:lstStyle/>
          <a:p>
            <a:pPr eaLnBrk="0" hangingPunct="0"/>
            <a:endParaRPr lang="nl-BE">
              <a:solidFill>
                <a:srgbClr val="000000"/>
              </a:solidFill>
            </a:endParaRPr>
          </a:p>
        </p:txBody>
      </p:sp>
      <p:sp>
        <p:nvSpPr>
          <p:cNvPr id="8" name="Title 1"/>
          <p:cNvSpPr>
            <a:spLocks noGrp="1"/>
          </p:cNvSpPr>
          <p:nvPr>
            <p:ph type="title"/>
          </p:nvPr>
        </p:nvSpPr>
        <p:spPr>
          <a:xfrm>
            <a:off x="493420" y="142240"/>
            <a:ext cx="7461274" cy="1012038"/>
          </a:xfrm>
          <a:prstGeom prst="rect">
            <a:avLst/>
          </a:prstGeom>
        </p:spPr>
        <p:txBody>
          <a:bodyPr anchor="b"/>
          <a:lstStyle>
            <a:lvl1pPr>
              <a:defRPr sz="5200" b="0" baseline="0">
                <a:solidFill>
                  <a:srgbClr val="5A5A5A"/>
                </a:solidFill>
              </a:defRPr>
            </a:lvl1pPr>
          </a:lstStyle>
          <a:p>
            <a:r>
              <a:rPr lang="en-US" dirty="0" smtClean="0"/>
              <a:t>Click to edit Master</a:t>
            </a:r>
            <a:endParaRPr lang="nl-BE" dirty="0"/>
          </a:p>
        </p:txBody>
      </p:sp>
      <p:sp>
        <p:nvSpPr>
          <p:cNvPr id="30"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rgbClr val="5A5A5A"/>
                </a:solidFill>
              </a:defRPr>
            </a:lvl1pPr>
            <a:lvl2pPr marL="615600" indent="-252000">
              <a:lnSpc>
                <a:spcPct val="100000"/>
              </a:lnSpc>
              <a:spcBef>
                <a:spcPts val="200"/>
              </a:spcBef>
              <a:spcAft>
                <a:spcPts val="200"/>
              </a:spcAft>
              <a:buClr>
                <a:srgbClr val="5A5A5A"/>
              </a:buClr>
              <a:buSzPct val="30000"/>
              <a:buFontTx/>
              <a:buBlip>
                <a:blip r:embed="rId3"/>
              </a:buBlip>
              <a:defRPr baseline="0">
                <a:solidFill>
                  <a:srgbClr val="5A5A5A"/>
                </a:solidFill>
              </a:defRPr>
            </a:lvl2pPr>
            <a:lvl3pPr marL="864000" indent="-252000">
              <a:lnSpc>
                <a:spcPct val="100000"/>
              </a:lnSpc>
              <a:spcAft>
                <a:spcPts val="100"/>
              </a:spcAft>
              <a:buClr>
                <a:srgbClr val="5A5A5A"/>
              </a:buClr>
              <a:buSzPct val="30000"/>
              <a:buFontTx/>
              <a:buBlip>
                <a:blip r:embed="rId3"/>
              </a:buBlip>
              <a:defRPr baseline="0">
                <a:solidFill>
                  <a:srgbClr val="5A5A5A"/>
                </a:solidFill>
              </a:defRPr>
            </a:lvl3pPr>
            <a:lvl4pPr marL="1116000" indent="-252000">
              <a:lnSpc>
                <a:spcPct val="100000"/>
              </a:lnSpc>
              <a:spcAft>
                <a:spcPts val="100"/>
              </a:spcAft>
              <a:buClr>
                <a:srgbClr val="5A5A5A"/>
              </a:buClr>
              <a:buSzPct val="30000"/>
              <a:buFontTx/>
              <a:buBlip>
                <a:blip r:embed="rId3"/>
              </a:buBlip>
              <a:defRPr baseline="0">
                <a:solidFill>
                  <a:srgbClr val="5A5A5A"/>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9" name="Content Placeholder 8"/>
          <p:cNvSpPr>
            <a:spLocks noGrp="1"/>
          </p:cNvSpPr>
          <p:nvPr>
            <p:ph sz="quarter" idx="10" hasCustomPrompt="1"/>
          </p:nvPr>
        </p:nvSpPr>
        <p:spPr>
          <a:xfrm>
            <a:off x="5656270" y="869932"/>
            <a:ext cx="2857535" cy="285752"/>
          </a:xfrm>
          <a:prstGeom prst="rect">
            <a:avLst/>
          </a:prstGeom>
          <a:ln>
            <a:noFill/>
          </a:ln>
        </p:spPr>
        <p:txBody>
          <a:bodyPr/>
          <a:lstStyle>
            <a:lvl1pPr algn="r">
              <a:buNone/>
              <a:defRPr sz="1200"/>
            </a:lvl1pPr>
            <a:lvl2pPr algn="r">
              <a:defRPr/>
            </a:lvl2pPr>
            <a:lvl3pPr algn="r">
              <a:defRPr/>
            </a:lvl3pPr>
            <a:lvl4pPr algn="r">
              <a:defRPr/>
            </a:lvl4pPr>
            <a:lvl5pPr algn="r">
              <a:defRPr/>
            </a:lvl5pPr>
          </a:lstStyle>
          <a:p>
            <a:pPr lvl="0"/>
            <a:r>
              <a:rPr lang="en-US" dirty="0" smtClean="0"/>
              <a:t>Breadcrumb</a:t>
            </a:r>
            <a:endParaRPr lang="nl-BE" dirty="0"/>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08050"/>
          </a:xfrm>
          <a:prstGeom prst="rect">
            <a:avLst/>
          </a:prstGeom>
        </p:spPr>
        <p:txBody>
          <a:bodyPr/>
          <a:lstStyle/>
          <a:p>
            <a:r>
              <a:rPr lang="en-US" smtClean="0"/>
              <a:t>Click to edit Master title style</a:t>
            </a:r>
            <a:endParaRPr lang="nl-BE"/>
          </a:p>
        </p:txBody>
      </p:sp>
      <p:sp>
        <p:nvSpPr>
          <p:cNvPr id="3" name="Content Placeholder 2"/>
          <p:cNvSpPr>
            <a:spLocks noGrp="1"/>
          </p:cNvSpPr>
          <p:nvPr>
            <p:ph idx="1"/>
          </p:nvPr>
        </p:nvSpPr>
        <p:spPr>
          <a:xfrm>
            <a:off x="457200" y="1125538"/>
            <a:ext cx="8229600" cy="50006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4" name="Slide Number Placeholder 3"/>
          <p:cNvSpPr>
            <a:spLocks noGrp="1"/>
          </p:cNvSpPr>
          <p:nvPr>
            <p:ph type="sldNum" sz="quarter" idx="10"/>
          </p:nvPr>
        </p:nvSpPr>
        <p:spPr>
          <a:xfrm>
            <a:off x="4211638" y="6381750"/>
            <a:ext cx="719137" cy="476250"/>
          </a:xfrm>
          <a:prstGeom prst="rect">
            <a:avLst/>
          </a:prstGeom>
        </p:spPr>
        <p:txBody>
          <a:bodyPr/>
          <a:lstStyle>
            <a:lvl1pPr>
              <a:defRPr/>
            </a:lvl1pPr>
          </a:lstStyle>
          <a:p>
            <a:pPr eaLnBrk="0" hangingPunct="0"/>
            <a:fld id="{88F6983C-F496-45B7-9622-ECE34312FFF0}" type="slidenum">
              <a:rPr lang="en-US">
                <a:solidFill>
                  <a:srgbClr val="000000"/>
                </a:solidFill>
              </a:rPr>
              <a:pPr eaLnBrk="0" hangingPunct="0"/>
              <a:t>‹#›</a:t>
            </a:fld>
            <a:endParaRPr lang="en-US">
              <a:solidFill>
                <a:srgbClr val="000000"/>
              </a:solidFill>
            </a:endParaRPr>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chapterTitle(grey)">
    <p:spTree>
      <p:nvGrpSpPr>
        <p:cNvPr id="1" name=""/>
        <p:cNvGrpSpPr/>
        <p:nvPr/>
      </p:nvGrpSpPr>
      <p:grpSpPr>
        <a:xfrm>
          <a:off x="0" y="0"/>
          <a:ext cx="0" cy="0"/>
          <a:chOff x="0" y="0"/>
          <a:chExt cx="0" cy="0"/>
        </a:xfrm>
      </p:grpSpPr>
      <p:sp>
        <p:nvSpPr>
          <p:cNvPr id="4" name="Line 2"/>
          <p:cNvSpPr>
            <a:spLocks noChangeShapeType="1"/>
          </p:cNvSpPr>
          <p:nvPr userDrawn="1"/>
        </p:nvSpPr>
        <p:spPr bwMode="auto">
          <a:xfrm flipV="1">
            <a:off x="615950" y="3724275"/>
            <a:ext cx="7885113" cy="11113"/>
          </a:xfrm>
          <a:prstGeom prst="line">
            <a:avLst/>
          </a:prstGeom>
          <a:noFill/>
          <a:ln w="6350" cap="sq">
            <a:solidFill>
              <a:schemeClr val="bg1">
                <a:lumMod val="85000"/>
              </a:schemeClr>
            </a:solidFill>
            <a:prstDash val="sysDash"/>
            <a:round/>
            <a:headEnd type="none" w="med" len="med"/>
            <a:tailEnd type="none" w="med" len="med"/>
          </a:ln>
        </p:spPr>
        <p:txBody>
          <a:bodyPr/>
          <a:lstStyle/>
          <a:p>
            <a:pPr algn="ctr">
              <a:defRPr/>
            </a:pPr>
            <a:endParaRPr lang="en-US" sz="4200" b="1" dirty="0">
              <a:ln w="12700">
                <a:solidFill>
                  <a:srgbClr val="5A5A5A">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
        <p:nvSpPr>
          <p:cNvPr id="19" name="Title 1"/>
          <p:cNvSpPr>
            <a:spLocks noGrp="1"/>
          </p:cNvSpPr>
          <p:nvPr>
            <p:ph type="title"/>
          </p:nvPr>
        </p:nvSpPr>
        <p:spPr>
          <a:xfrm>
            <a:off x="490880" y="2622544"/>
            <a:ext cx="7461274" cy="1012038"/>
          </a:xfrm>
          <a:prstGeom prst="rect">
            <a:avLst/>
          </a:prstGeom>
        </p:spPr>
        <p:txBody>
          <a:bodyPr anchor="b"/>
          <a:lstStyle>
            <a:lvl1pPr>
              <a:defRPr sz="5200" b="0" baseline="0">
                <a:solidFill>
                  <a:schemeClr val="bg1"/>
                </a:solidFill>
              </a:defRPr>
            </a:lvl1pPr>
          </a:lstStyle>
          <a:p>
            <a:r>
              <a:rPr lang="en-US" dirty="0" smtClean="0"/>
              <a:t>Click to edit Master</a:t>
            </a:r>
            <a:endParaRPr lang="nl-BE" dirty="0"/>
          </a:p>
        </p:txBody>
      </p:sp>
      <p:sp>
        <p:nvSpPr>
          <p:cNvPr id="7" name="Text Placeholder 6"/>
          <p:cNvSpPr>
            <a:spLocks noGrp="1"/>
          </p:cNvSpPr>
          <p:nvPr>
            <p:ph type="body" sz="quarter" idx="10"/>
          </p:nvPr>
        </p:nvSpPr>
        <p:spPr>
          <a:xfrm>
            <a:off x="471600" y="3772800"/>
            <a:ext cx="7462800" cy="1742400"/>
          </a:xfrm>
          <a:prstGeom prst="rect">
            <a:avLst/>
          </a:prstGeom>
        </p:spPr>
        <p:txBody>
          <a:bodyPr/>
          <a:lstStyle>
            <a:lvl1pPr>
              <a:buNone/>
              <a:defRPr sz="3600">
                <a:solidFill>
                  <a:schemeClr val="bg1"/>
                </a:solidFill>
              </a:defRPr>
            </a:lvl1pPr>
          </a:lstStyle>
          <a:p>
            <a:pPr lvl="0"/>
            <a:r>
              <a:rPr lang="en-US" smtClean="0"/>
              <a:t>Click to edit Master text styles</a:t>
            </a:r>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chapterTitle(blue)">
    <p:spTree>
      <p:nvGrpSpPr>
        <p:cNvPr id="1" name=""/>
        <p:cNvGrpSpPr/>
        <p:nvPr/>
      </p:nvGrpSpPr>
      <p:grpSpPr>
        <a:xfrm>
          <a:off x="0" y="0"/>
          <a:ext cx="0" cy="0"/>
          <a:chOff x="0" y="0"/>
          <a:chExt cx="0" cy="0"/>
        </a:xfrm>
      </p:grpSpPr>
      <p:sp>
        <p:nvSpPr>
          <p:cNvPr id="4" name="Line 2"/>
          <p:cNvSpPr>
            <a:spLocks noChangeShapeType="1"/>
          </p:cNvSpPr>
          <p:nvPr userDrawn="1"/>
        </p:nvSpPr>
        <p:spPr bwMode="auto">
          <a:xfrm flipV="1">
            <a:off x="615950" y="3724275"/>
            <a:ext cx="7885113" cy="11113"/>
          </a:xfrm>
          <a:prstGeom prst="line">
            <a:avLst/>
          </a:prstGeom>
          <a:noFill/>
          <a:ln w="6350" cap="sq">
            <a:solidFill>
              <a:schemeClr val="accent2">
                <a:lumMod val="40000"/>
                <a:lumOff val="60000"/>
              </a:schemeClr>
            </a:solidFill>
            <a:prstDash val="sysDash"/>
            <a:round/>
            <a:headEnd type="none" w="med" len="med"/>
            <a:tailEnd type="none" w="med" len="med"/>
          </a:ln>
        </p:spPr>
        <p:txBody>
          <a:bodyPr/>
          <a:lstStyle/>
          <a:p>
            <a:pPr algn="ctr">
              <a:defRPr/>
            </a:pPr>
            <a:endParaRPr lang="en-US" sz="4200" b="1" dirty="0">
              <a:ln w="12700">
                <a:solidFill>
                  <a:srgbClr val="5A5A5A">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
        <p:nvSpPr>
          <p:cNvPr id="19" name="Title 1"/>
          <p:cNvSpPr>
            <a:spLocks noGrp="1"/>
          </p:cNvSpPr>
          <p:nvPr>
            <p:ph type="title"/>
          </p:nvPr>
        </p:nvSpPr>
        <p:spPr>
          <a:xfrm>
            <a:off x="490880" y="2622544"/>
            <a:ext cx="7461274" cy="1012038"/>
          </a:xfrm>
          <a:prstGeom prst="rect">
            <a:avLst/>
          </a:prstGeom>
        </p:spPr>
        <p:txBody>
          <a:bodyPr anchor="b"/>
          <a:lstStyle>
            <a:lvl1pPr>
              <a:defRPr sz="5200" b="0" baseline="0">
                <a:solidFill>
                  <a:schemeClr val="bg1"/>
                </a:solidFill>
              </a:defRPr>
            </a:lvl1pPr>
          </a:lstStyle>
          <a:p>
            <a:r>
              <a:rPr lang="en-US" dirty="0" smtClean="0"/>
              <a:t>Click to edit Master</a:t>
            </a:r>
            <a:endParaRPr lang="nl-BE" dirty="0"/>
          </a:p>
        </p:txBody>
      </p:sp>
      <p:sp>
        <p:nvSpPr>
          <p:cNvPr id="5" name="Text Placeholder 6"/>
          <p:cNvSpPr>
            <a:spLocks noGrp="1"/>
          </p:cNvSpPr>
          <p:nvPr>
            <p:ph type="body" sz="quarter" idx="10"/>
          </p:nvPr>
        </p:nvSpPr>
        <p:spPr>
          <a:xfrm>
            <a:off x="471600" y="3772800"/>
            <a:ext cx="7462800" cy="1742400"/>
          </a:xfrm>
          <a:prstGeom prst="rect">
            <a:avLst/>
          </a:prstGeom>
        </p:spPr>
        <p:txBody>
          <a:bodyPr/>
          <a:lstStyle>
            <a:lvl1pPr>
              <a:buNone/>
              <a:defRPr sz="3600">
                <a:solidFill>
                  <a:schemeClr val="bg1"/>
                </a:solidFill>
              </a:defRPr>
            </a:lvl1pPr>
          </a:lstStyle>
          <a:p>
            <a:pPr lvl="0"/>
            <a:r>
              <a:rPr lang="en-US" smtClean="0"/>
              <a:t>Click to edit Master text styles</a:t>
            </a:r>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chapterTitle(purple)">
    <p:spTree>
      <p:nvGrpSpPr>
        <p:cNvPr id="1" name=""/>
        <p:cNvGrpSpPr/>
        <p:nvPr/>
      </p:nvGrpSpPr>
      <p:grpSpPr>
        <a:xfrm>
          <a:off x="0" y="0"/>
          <a:ext cx="0" cy="0"/>
          <a:chOff x="0" y="0"/>
          <a:chExt cx="0" cy="0"/>
        </a:xfrm>
      </p:grpSpPr>
      <p:sp>
        <p:nvSpPr>
          <p:cNvPr id="4" name="Line 2"/>
          <p:cNvSpPr>
            <a:spLocks noChangeShapeType="1"/>
          </p:cNvSpPr>
          <p:nvPr userDrawn="1"/>
        </p:nvSpPr>
        <p:spPr bwMode="auto">
          <a:xfrm flipV="1">
            <a:off x="615950" y="3724275"/>
            <a:ext cx="7885113" cy="11113"/>
          </a:xfrm>
          <a:prstGeom prst="line">
            <a:avLst/>
          </a:prstGeom>
          <a:noFill/>
          <a:ln w="6350" cap="sq">
            <a:solidFill>
              <a:schemeClr val="accent3">
                <a:lumMod val="40000"/>
                <a:lumOff val="60000"/>
              </a:schemeClr>
            </a:solidFill>
            <a:prstDash val="sysDash"/>
            <a:round/>
            <a:headEnd type="none" w="med" len="med"/>
            <a:tailEnd type="none" w="med" len="med"/>
          </a:ln>
        </p:spPr>
        <p:txBody>
          <a:bodyPr/>
          <a:lstStyle/>
          <a:p>
            <a:pPr algn="ctr">
              <a:defRPr/>
            </a:pPr>
            <a:endParaRPr lang="en-US" sz="4200" b="1" dirty="0">
              <a:ln w="12700">
                <a:solidFill>
                  <a:srgbClr val="5A5A5A">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
        <p:nvSpPr>
          <p:cNvPr id="19" name="Title 1"/>
          <p:cNvSpPr>
            <a:spLocks noGrp="1"/>
          </p:cNvSpPr>
          <p:nvPr>
            <p:ph type="title"/>
          </p:nvPr>
        </p:nvSpPr>
        <p:spPr>
          <a:xfrm>
            <a:off x="490880" y="2622544"/>
            <a:ext cx="7461274" cy="1012038"/>
          </a:xfrm>
          <a:prstGeom prst="rect">
            <a:avLst/>
          </a:prstGeom>
        </p:spPr>
        <p:txBody>
          <a:bodyPr anchor="b"/>
          <a:lstStyle>
            <a:lvl1pPr>
              <a:defRPr sz="5200" b="0" baseline="0">
                <a:solidFill>
                  <a:schemeClr val="bg1"/>
                </a:solidFill>
              </a:defRPr>
            </a:lvl1pPr>
          </a:lstStyle>
          <a:p>
            <a:r>
              <a:rPr lang="en-US" dirty="0" smtClean="0"/>
              <a:t>Click to edit Master</a:t>
            </a:r>
            <a:endParaRPr lang="nl-BE" dirty="0"/>
          </a:p>
        </p:txBody>
      </p:sp>
      <p:sp>
        <p:nvSpPr>
          <p:cNvPr id="5" name="Text Placeholder 6"/>
          <p:cNvSpPr>
            <a:spLocks noGrp="1"/>
          </p:cNvSpPr>
          <p:nvPr>
            <p:ph type="body" sz="quarter" idx="10"/>
          </p:nvPr>
        </p:nvSpPr>
        <p:spPr>
          <a:xfrm>
            <a:off x="471600" y="3772800"/>
            <a:ext cx="7462800" cy="1742400"/>
          </a:xfrm>
          <a:prstGeom prst="rect">
            <a:avLst/>
          </a:prstGeom>
        </p:spPr>
        <p:txBody>
          <a:bodyPr/>
          <a:lstStyle>
            <a:lvl1pPr>
              <a:buNone/>
              <a:defRPr sz="3600">
                <a:solidFill>
                  <a:schemeClr val="bg1"/>
                </a:solidFill>
              </a:defRPr>
            </a:lvl1pPr>
          </a:lstStyle>
          <a:p>
            <a:pPr lvl="0"/>
            <a:r>
              <a:rPr lang="en-US" smtClean="0"/>
              <a:t>Click to edit Master text styles</a:t>
            </a:r>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chapterTitle(red)">
    <p:spTree>
      <p:nvGrpSpPr>
        <p:cNvPr id="1" name=""/>
        <p:cNvGrpSpPr/>
        <p:nvPr/>
      </p:nvGrpSpPr>
      <p:grpSpPr>
        <a:xfrm>
          <a:off x="0" y="0"/>
          <a:ext cx="0" cy="0"/>
          <a:chOff x="0" y="0"/>
          <a:chExt cx="0" cy="0"/>
        </a:xfrm>
      </p:grpSpPr>
      <p:sp>
        <p:nvSpPr>
          <p:cNvPr id="4" name="Line 2"/>
          <p:cNvSpPr>
            <a:spLocks noChangeShapeType="1"/>
          </p:cNvSpPr>
          <p:nvPr userDrawn="1"/>
        </p:nvSpPr>
        <p:spPr bwMode="auto">
          <a:xfrm flipV="1">
            <a:off x="615950" y="3724275"/>
            <a:ext cx="7885113" cy="11113"/>
          </a:xfrm>
          <a:prstGeom prst="line">
            <a:avLst/>
          </a:prstGeom>
          <a:noFill/>
          <a:ln w="6350" cap="sq">
            <a:solidFill>
              <a:schemeClr val="accent4">
                <a:lumMod val="40000"/>
                <a:lumOff val="60000"/>
              </a:schemeClr>
            </a:solidFill>
            <a:prstDash val="sysDash"/>
            <a:round/>
            <a:headEnd type="none" w="med" len="med"/>
            <a:tailEnd type="none" w="med" len="med"/>
          </a:ln>
        </p:spPr>
        <p:txBody>
          <a:bodyPr/>
          <a:lstStyle/>
          <a:p>
            <a:pPr algn="ctr">
              <a:defRPr/>
            </a:pPr>
            <a:endParaRPr lang="en-US" sz="4200" b="1" dirty="0">
              <a:ln w="12700">
                <a:solidFill>
                  <a:srgbClr val="5A5A5A">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
        <p:nvSpPr>
          <p:cNvPr id="19" name="Title 1"/>
          <p:cNvSpPr>
            <a:spLocks noGrp="1"/>
          </p:cNvSpPr>
          <p:nvPr>
            <p:ph type="title"/>
          </p:nvPr>
        </p:nvSpPr>
        <p:spPr>
          <a:xfrm>
            <a:off x="490880" y="2622544"/>
            <a:ext cx="7461274" cy="1012038"/>
          </a:xfrm>
          <a:prstGeom prst="rect">
            <a:avLst/>
          </a:prstGeom>
        </p:spPr>
        <p:txBody>
          <a:bodyPr anchor="b"/>
          <a:lstStyle>
            <a:lvl1pPr>
              <a:defRPr sz="5200" b="0" baseline="0">
                <a:solidFill>
                  <a:schemeClr val="bg1"/>
                </a:solidFill>
              </a:defRPr>
            </a:lvl1pPr>
          </a:lstStyle>
          <a:p>
            <a:r>
              <a:rPr lang="en-US" dirty="0" smtClean="0"/>
              <a:t>Click to edit Master</a:t>
            </a:r>
            <a:endParaRPr lang="nl-BE" dirty="0"/>
          </a:p>
        </p:txBody>
      </p:sp>
      <p:sp>
        <p:nvSpPr>
          <p:cNvPr id="5" name="Text Placeholder 6"/>
          <p:cNvSpPr>
            <a:spLocks noGrp="1"/>
          </p:cNvSpPr>
          <p:nvPr>
            <p:ph type="body" sz="quarter" idx="10"/>
          </p:nvPr>
        </p:nvSpPr>
        <p:spPr>
          <a:xfrm>
            <a:off x="471600" y="3772800"/>
            <a:ext cx="7462800" cy="1742400"/>
          </a:xfrm>
          <a:prstGeom prst="rect">
            <a:avLst/>
          </a:prstGeom>
        </p:spPr>
        <p:txBody>
          <a:bodyPr/>
          <a:lstStyle>
            <a:lvl1pPr>
              <a:buNone/>
              <a:defRPr sz="3600">
                <a:solidFill>
                  <a:schemeClr val="bg1"/>
                </a:solidFill>
              </a:defRPr>
            </a:lvl1pPr>
          </a:lstStyle>
          <a:p>
            <a:pPr lvl="0"/>
            <a:r>
              <a:rPr lang="en-US" smtClean="0"/>
              <a:t>Click to edit Master text styles</a:t>
            </a:r>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chapterTitle(green)">
    <p:spTree>
      <p:nvGrpSpPr>
        <p:cNvPr id="1" name=""/>
        <p:cNvGrpSpPr/>
        <p:nvPr/>
      </p:nvGrpSpPr>
      <p:grpSpPr>
        <a:xfrm>
          <a:off x="0" y="0"/>
          <a:ext cx="0" cy="0"/>
          <a:chOff x="0" y="0"/>
          <a:chExt cx="0" cy="0"/>
        </a:xfrm>
      </p:grpSpPr>
      <p:sp>
        <p:nvSpPr>
          <p:cNvPr id="4" name="Line 2"/>
          <p:cNvSpPr>
            <a:spLocks noChangeShapeType="1"/>
          </p:cNvSpPr>
          <p:nvPr userDrawn="1"/>
        </p:nvSpPr>
        <p:spPr bwMode="auto">
          <a:xfrm flipV="1">
            <a:off x="615950" y="3724275"/>
            <a:ext cx="7885113" cy="11113"/>
          </a:xfrm>
          <a:prstGeom prst="line">
            <a:avLst/>
          </a:prstGeom>
          <a:noFill/>
          <a:ln w="6350" cap="sq">
            <a:solidFill>
              <a:srgbClr val="506C48"/>
            </a:solidFill>
            <a:prstDash val="sysDash"/>
            <a:round/>
            <a:headEnd type="none" w="med" len="med"/>
            <a:tailEnd type="none" w="med" len="med"/>
          </a:ln>
        </p:spPr>
        <p:txBody>
          <a:bodyPr/>
          <a:lstStyle/>
          <a:p>
            <a:pPr algn="ctr">
              <a:defRPr/>
            </a:pPr>
            <a:endParaRPr lang="en-US" sz="4200" b="1" dirty="0">
              <a:ln w="12700">
                <a:solidFill>
                  <a:srgbClr val="5A5A5A">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
        <p:nvSpPr>
          <p:cNvPr id="19" name="Title 1"/>
          <p:cNvSpPr>
            <a:spLocks noGrp="1"/>
          </p:cNvSpPr>
          <p:nvPr>
            <p:ph type="title"/>
          </p:nvPr>
        </p:nvSpPr>
        <p:spPr>
          <a:xfrm>
            <a:off x="490880" y="2622544"/>
            <a:ext cx="7461274" cy="1012038"/>
          </a:xfrm>
          <a:prstGeom prst="rect">
            <a:avLst/>
          </a:prstGeom>
        </p:spPr>
        <p:txBody>
          <a:bodyPr anchor="b"/>
          <a:lstStyle>
            <a:lvl1pPr>
              <a:defRPr sz="5200" b="0" baseline="0">
                <a:solidFill>
                  <a:schemeClr val="bg1"/>
                </a:solidFill>
              </a:defRPr>
            </a:lvl1pPr>
          </a:lstStyle>
          <a:p>
            <a:r>
              <a:rPr lang="en-US" dirty="0" smtClean="0"/>
              <a:t>Click to edit Master</a:t>
            </a:r>
            <a:endParaRPr lang="nl-BE" dirty="0"/>
          </a:p>
        </p:txBody>
      </p:sp>
      <p:sp>
        <p:nvSpPr>
          <p:cNvPr id="5" name="Text Placeholder 6"/>
          <p:cNvSpPr>
            <a:spLocks noGrp="1"/>
          </p:cNvSpPr>
          <p:nvPr>
            <p:ph type="body" sz="quarter" idx="10"/>
          </p:nvPr>
        </p:nvSpPr>
        <p:spPr>
          <a:xfrm>
            <a:off x="471600" y="3772800"/>
            <a:ext cx="7462800" cy="1742400"/>
          </a:xfrm>
          <a:prstGeom prst="rect">
            <a:avLst/>
          </a:prstGeom>
        </p:spPr>
        <p:txBody>
          <a:bodyPr/>
          <a:lstStyle>
            <a:lvl1pPr>
              <a:buNone/>
              <a:defRPr sz="3600">
                <a:solidFill>
                  <a:schemeClr val="bg1"/>
                </a:solidFill>
              </a:defRPr>
            </a:lvl1pPr>
          </a:lstStyle>
          <a:p>
            <a:pPr lvl="0"/>
            <a:r>
              <a:rPr lang="en-US" smtClean="0"/>
              <a:t>Click to edit Master text styles</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apterTitle(green)">
    <p:spTree>
      <p:nvGrpSpPr>
        <p:cNvPr id="1" name=""/>
        <p:cNvGrpSpPr/>
        <p:nvPr/>
      </p:nvGrpSpPr>
      <p:grpSpPr>
        <a:xfrm>
          <a:off x="0" y="0"/>
          <a:ext cx="0" cy="0"/>
          <a:chOff x="0" y="0"/>
          <a:chExt cx="0" cy="0"/>
        </a:xfrm>
      </p:grpSpPr>
      <p:sp>
        <p:nvSpPr>
          <p:cNvPr id="4" name="Line 2"/>
          <p:cNvSpPr>
            <a:spLocks noChangeShapeType="1"/>
          </p:cNvSpPr>
          <p:nvPr userDrawn="1"/>
        </p:nvSpPr>
        <p:spPr bwMode="auto">
          <a:xfrm flipV="1">
            <a:off x="615950" y="3724275"/>
            <a:ext cx="7885113" cy="11113"/>
          </a:xfrm>
          <a:prstGeom prst="line">
            <a:avLst/>
          </a:prstGeom>
          <a:noFill/>
          <a:ln w="6350" cap="sq">
            <a:solidFill>
              <a:srgbClr val="506C48"/>
            </a:solidFill>
            <a:prstDash val="sysDash"/>
            <a:round/>
            <a:headEnd type="none" w="med" len="med"/>
            <a:tailEnd type="none" w="med" len="med"/>
          </a:ln>
        </p:spPr>
        <p:txBody>
          <a:bodyPr/>
          <a:lstStyle/>
          <a:p>
            <a:pPr algn="ctr">
              <a:defRPr/>
            </a:pPr>
            <a:endParaRPr lang="en-US" sz="4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
        <p:nvSpPr>
          <p:cNvPr id="19" name="Title 1"/>
          <p:cNvSpPr>
            <a:spLocks noGrp="1"/>
          </p:cNvSpPr>
          <p:nvPr>
            <p:ph type="title"/>
          </p:nvPr>
        </p:nvSpPr>
        <p:spPr>
          <a:xfrm>
            <a:off x="490880" y="2622544"/>
            <a:ext cx="7461274" cy="1012038"/>
          </a:xfrm>
          <a:prstGeom prst="rect">
            <a:avLst/>
          </a:prstGeom>
        </p:spPr>
        <p:txBody>
          <a:bodyPr anchor="b"/>
          <a:lstStyle>
            <a:lvl1pPr>
              <a:defRPr sz="5200" b="0" baseline="0">
                <a:solidFill>
                  <a:schemeClr val="bg1"/>
                </a:solidFill>
              </a:defRPr>
            </a:lvl1pPr>
          </a:lstStyle>
          <a:p>
            <a:r>
              <a:rPr lang="en-US" dirty="0" smtClean="0"/>
              <a:t>Click to edit Master</a:t>
            </a:r>
            <a:endParaRPr lang="nl-BE" dirty="0"/>
          </a:p>
        </p:txBody>
      </p:sp>
      <p:sp>
        <p:nvSpPr>
          <p:cNvPr id="5" name="Text Placeholder 6"/>
          <p:cNvSpPr>
            <a:spLocks noGrp="1"/>
          </p:cNvSpPr>
          <p:nvPr>
            <p:ph type="body" sz="quarter" idx="10"/>
          </p:nvPr>
        </p:nvSpPr>
        <p:spPr>
          <a:xfrm>
            <a:off x="471600" y="3772800"/>
            <a:ext cx="7462800" cy="1742400"/>
          </a:xfrm>
          <a:prstGeom prst="rect">
            <a:avLst/>
          </a:prstGeom>
        </p:spPr>
        <p:txBody>
          <a:bodyPr/>
          <a:lstStyle>
            <a:lvl1pPr>
              <a:buNone/>
              <a:defRPr sz="3600">
                <a:solidFill>
                  <a:schemeClr val="bg1"/>
                </a:solidFill>
              </a:defRPr>
            </a:lvl1pPr>
          </a:lstStyle>
          <a:p>
            <a:pPr lvl="0"/>
            <a:r>
              <a:rPr lang="en-US" smtClean="0"/>
              <a:t>Click to edit Master text styles</a:t>
            </a:r>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chapterTitle(grey)_projectDetails">
    <p:spTree>
      <p:nvGrpSpPr>
        <p:cNvPr id="1" name=""/>
        <p:cNvGrpSpPr/>
        <p:nvPr/>
      </p:nvGrpSpPr>
      <p:grpSpPr>
        <a:xfrm>
          <a:off x="0" y="0"/>
          <a:ext cx="0" cy="0"/>
          <a:chOff x="0" y="0"/>
          <a:chExt cx="0" cy="0"/>
        </a:xfrm>
      </p:grpSpPr>
      <p:sp>
        <p:nvSpPr>
          <p:cNvPr id="8" name="Line 2"/>
          <p:cNvSpPr>
            <a:spLocks noChangeShapeType="1"/>
          </p:cNvSpPr>
          <p:nvPr userDrawn="1"/>
        </p:nvSpPr>
        <p:spPr bwMode="auto">
          <a:xfrm flipV="1">
            <a:off x="615950" y="3724275"/>
            <a:ext cx="7885113" cy="11113"/>
          </a:xfrm>
          <a:prstGeom prst="line">
            <a:avLst/>
          </a:prstGeom>
          <a:noFill/>
          <a:ln w="6350" cap="sq">
            <a:solidFill>
              <a:schemeClr val="bg1">
                <a:lumMod val="85000"/>
              </a:schemeClr>
            </a:solidFill>
            <a:prstDash val="sysDash"/>
            <a:round/>
            <a:headEnd type="none" w="med" len="med"/>
            <a:tailEnd type="none" w="med" len="med"/>
          </a:ln>
        </p:spPr>
        <p:txBody>
          <a:bodyPr/>
          <a:lstStyle/>
          <a:p>
            <a:pPr algn="ctr">
              <a:defRPr/>
            </a:pPr>
            <a:endParaRPr lang="en-US" sz="4200" b="1" dirty="0">
              <a:ln w="12700">
                <a:solidFill>
                  <a:srgbClr val="5A5A5A">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
        <p:nvSpPr>
          <p:cNvPr id="19" name="Title 1"/>
          <p:cNvSpPr>
            <a:spLocks noGrp="1"/>
          </p:cNvSpPr>
          <p:nvPr>
            <p:ph type="title"/>
          </p:nvPr>
        </p:nvSpPr>
        <p:spPr>
          <a:xfrm>
            <a:off x="490880" y="2622544"/>
            <a:ext cx="8010210" cy="1012038"/>
          </a:xfrm>
          <a:prstGeom prst="rect">
            <a:avLst/>
          </a:prstGeom>
        </p:spPr>
        <p:txBody>
          <a:bodyPr anchor="b"/>
          <a:lstStyle>
            <a:lvl1pPr>
              <a:defRPr sz="5200" b="0" baseline="0">
                <a:solidFill>
                  <a:schemeClr val="bg1"/>
                </a:solidFill>
              </a:defRPr>
            </a:lvl1pPr>
          </a:lstStyle>
          <a:p>
            <a:r>
              <a:rPr lang="en-US" dirty="0" smtClean="0"/>
              <a:t>Click to edit Master</a:t>
            </a:r>
            <a:endParaRPr lang="nl-BE" dirty="0"/>
          </a:p>
        </p:txBody>
      </p:sp>
      <p:sp>
        <p:nvSpPr>
          <p:cNvPr id="6" name="Content Placeholder 5"/>
          <p:cNvSpPr>
            <a:spLocks noGrp="1"/>
          </p:cNvSpPr>
          <p:nvPr>
            <p:ph sz="quarter" idx="10"/>
          </p:nvPr>
        </p:nvSpPr>
        <p:spPr>
          <a:xfrm>
            <a:off x="490880" y="3786190"/>
            <a:ext cx="8010000" cy="1000132"/>
          </a:xfrm>
          <a:prstGeom prst="rect">
            <a:avLst/>
          </a:prstGeom>
        </p:spPr>
        <p:txBody>
          <a:bodyPr/>
          <a:lstStyle>
            <a:lvl1pPr>
              <a:buNone/>
              <a:defRPr>
                <a:solidFill>
                  <a:schemeClr val="bg1"/>
                </a:solidFill>
              </a:defRPr>
            </a:lvl1pPr>
          </a:lstStyle>
          <a:p>
            <a:pPr lvl="0"/>
            <a:r>
              <a:rPr lang="en-US" smtClean="0"/>
              <a:t>Click to edit Master text styles</a:t>
            </a:r>
          </a:p>
        </p:txBody>
      </p:sp>
      <p:sp>
        <p:nvSpPr>
          <p:cNvPr id="7" name="Content Placeholder 5"/>
          <p:cNvSpPr>
            <a:spLocks noGrp="1"/>
          </p:cNvSpPr>
          <p:nvPr>
            <p:ph sz="quarter" idx="11"/>
          </p:nvPr>
        </p:nvSpPr>
        <p:spPr>
          <a:xfrm>
            <a:off x="490880" y="5162560"/>
            <a:ext cx="2610000" cy="1500198"/>
          </a:xfrm>
          <a:prstGeom prst="rect">
            <a:avLst/>
          </a:prstGeom>
        </p:spPr>
        <p:txBody>
          <a:bodyPr/>
          <a:lstStyle>
            <a:lvl1pPr marL="288000" marR="0" indent="-252000" algn="l" defTabSz="914400" rtl="0" eaLnBrk="1" fontAlgn="base" latinLnBrk="0" hangingPunct="1">
              <a:lnSpc>
                <a:spcPct val="100000"/>
              </a:lnSpc>
              <a:spcBef>
                <a:spcPts val="0"/>
              </a:spcBef>
              <a:spcAft>
                <a:spcPct val="0"/>
              </a:spcAft>
              <a:buClr>
                <a:schemeClr val="tx1"/>
              </a:buClr>
              <a:buSzPct val="80000"/>
              <a:buFontTx/>
              <a:buBlip>
                <a:blip r:embed="rId2"/>
              </a:buBlip>
              <a:tabLst/>
              <a:defRPr sz="1800" b="0" baseline="0">
                <a:solidFill>
                  <a:schemeClr val="bg1"/>
                </a:solidFill>
              </a:defRPr>
            </a:lvl1pPr>
            <a:lvl2pPr marL="288000" marR="0" indent="-252000" algn="l" defTabSz="914400" rtl="0" eaLnBrk="1" fontAlgn="base" latinLnBrk="0" hangingPunct="1">
              <a:lnSpc>
                <a:spcPct val="100000"/>
              </a:lnSpc>
              <a:spcBef>
                <a:spcPct val="0"/>
              </a:spcBef>
              <a:spcAft>
                <a:spcPct val="0"/>
              </a:spcAft>
              <a:buClrTx/>
              <a:buSzPct val="80000"/>
              <a:buFontTx/>
              <a:buBlip>
                <a:blip r:embed="rId2"/>
              </a:buBlip>
              <a:tabLst/>
              <a:defRPr sz="1800" baseline="0">
                <a:solidFill>
                  <a:schemeClr val="bg1"/>
                </a:solidFill>
              </a:defRPr>
            </a:lvl2pPr>
          </a:lstStyle>
          <a:p>
            <a:pPr lvl="0"/>
            <a:r>
              <a:rPr lang="en-US" smtClean="0"/>
              <a:t>Click to edit Master text styles</a:t>
            </a:r>
          </a:p>
          <a:p>
            <a:pPr lvl="1"/>
            <a:r>
              <a:rPr lang="en-US" smtClean="0"/>
              <a:t>Second level</a:t>
            </a:r>
          </a:p>
          <a:p>
            <a:pPr lvl="2"/>
            <a:r>
              <a:rPr lang="en-US" smtClean="0"/>
              <a:t>Third level</a:t>
            </a:r>
          </a:p>
        </p:txBody>
      </p:sp>
      <p:sp>
        <p:nvSpPr>
          <p:cNvPr id="11" name="Content Placeholder 5"/>
          <p:cNvSpPr>
            <a:spLocks noGrp="1"/>
          </p:cNvSpPr>
          <p:nvPr>
            <p:ph sz="quarter" idx="12"/>
          </p:nvPr>
        </p:nvSpPr>
        <p:spPr>
          <a:xfrm>
            <a:off x="3190880" y="5162560"/>
            <a:ext cx="2610000" cy="1500198"/>
          </a:xfrm>
          <a:prstGeom prst="rect">
            <a:avLst/>
          </a:prstGeom>
        </p:spPr>
        <p:txBody>
          <a:bodyPr/>
          <a:lstStyle>
            <a:lvl1pPr marL="288000" marR="0" indent="-252000" algn="l" defTabSz="914400" rtl="0" eaLnBrk="1" fontAlgn="base" latinLnBrk="0" hangingPunct="1">
              <a:lnSpc>
                <a:spcPct val="100000"/>
              </a:lnSpc>
              <a:spcBef>
                <a:spcPts val="0"/>
              </a:spcBef>
              <a:spcAft>
                <a:spcPct val="0"/>
              </a:spcAft>
              <a:buClr>
                <a:schemeClr val="tx1"/>
              </a:buClr>
              <a:buSzPct val="80000"/>
              <a:buFontTx/>
              <a:buBlip>
                <a:blip r:embed="rId2"/>
              </a:buBlip>
              <a:tabLst/>
              <a:defRPr sz="1800" b="0" baseline="0">
                <a:solidFill>
                  <a:schemeClr val="bg1"/>
                </a:solidFill>
              </a:defRPr>
            </a:lvl1pPr>
            <a:lvl2pPr marL="288000" marR="0" indent="-252000" algn="l" defTabSz="914400" rtl="0" eaLnBrk="1" fontAlgn="base" latinLnBrk="0" hangingPunct="1">
              <a:lnSpc>
                <a:spcPct val="100000"/>
              </a:lnSpc>
              <a:spcBef>
                <a:spcPct val="0"/>
              </a:spcBef>
              <a:spcAft>
                <a:spcPct val="0"/>
              </a:spcAft>
              <a:buClrTx/>
              <a:buSzPct val="80000"/>
              <a:buFontTx/>
              <a:buBlip>
                <a:blip r:embed="rId2"/>
              </a:buBlip>
              <a:tabLst/>
              <a:defRPr sz="1800" baseline="0">
                <a:solidFill>
                  <a:schemeClr val="bg1"/>
                </a:solidFill>
              </a:defRPr>
            </a:lvl2pPr>
          </a:lstStyle>
          <a:p>
            <a:pPr lvl="0"/>
            <a:r>
              <a:rPr lang="en-US" smtClean="0"/>
              <a:t>Click to edit Master text styles</a:t>
            </a:r>
          </a:p>
          <a:p>
            <a:pPr lvl="1"/>
            <a:r>
              <a:rPr lang="en-US" smtClean="0"/>
              <a:t>Second level</a:t>
            </a:r>
          </a:p>
          <a:p>
            <a:pPr lvl="2"/>
            <a:r>
              <a:rPr lang="en-US" smtClean="0"/>
              <a:t>Third level</a:t>
            </a:r>
          </a:p>
        </p:txBody>
      </p:sp>
      <p:sp>
        <p:nvSpPr>
          <p:cNvPr id="12" name="Content Placeholder 5"/>
          <p:cNvSpPr>
            <a:spLocks noGrp="1"/>
          </p:cNvSpPr>
          <p:nvPr>
            <p:ph sz="quarter" idx="13"/>
          </p:nvPr>
        </p:nvSpPr>
        <p:spPr>
          <a:xfrm>
            <a:off x="5890880" y="5162560"/>
            <a:ext cx="2610000" cy="1500198"/>
          </a:xfrm>
          <a:prstGeom prst="rect">
            <a:avLst/>
          </a:prstGeom>
        </p:spPr>
        <p:txBody>
          <a:bodyPr/>
          <a:lstStyle>
            <a:lvl1pPr marL="288000" marR="0" indent="-252000" algn="l" defTabSz="914400" rtl="0" eaLnBrk="1" fontAlgn="base" latinLnBrk="0" hangingPunct="1">
              <a:lnSpc>
                <a:spcPct val="100000"/>
              </a:lnSpc>
              <a:spcBef>
                <a:spcPts val="0"/>
              </a:spcBef>
              <a:spcAft>
                <a:spcPct val="0"/>
              </a:spcAft>
              <a:buClr>
                <a:schemeClr val="tx1"/>
              </a:buClr>
              <a:buSzPct val="80000"/>
              <a:buFontTx/>
              <a:buBlip>
                <a:blip r:embed="rId2"/>
              </a:buBlip>
              <a:tabLst/>
              <a:defRPr sz="1800" b="0" baseline="0">
                <a:solidFill>
                  <a:schemeClr val="bg1"/>
                </a:solidFill>
              </a:defRPr>
            </a:lvl1pPr>
            <a:lvl2pPr marL="288000" marR="0" indent="-252000" algn="l" defTabSz="914400" rtl="0" eaLnBrk="1" fontAlgn="base" latinLnBrk="0" hangingPunct="1">
              <a:lnSpc>
                <a:spcPct val="100000"/>
              </a:lnSpc>
              <a:spcBef>
                <a:spcPct val="0"/>
              </a:spcBef>
              <a:spcAft>
                <a:spcPct val="0"/>
              </a:spcAft>
              <a:buClrTx/>
              <a:buSzPct val="80000"/>
              <a:buFontTx/>
              <a:buBlip>
                <a:blip r:embed="rId2"/>
              </a:buBlip>
              <a:tabLst/>
              <a:defRPr sz="1800" baseline="0">
                <a:solidFill>
                  <a:schemeClr val="bg1"/>
                </a:solidFill>
              </a:defRPr>
            </a:lvl2pPr>
          </a:lstStyle>
          <a:p>
            <a:pPr lvl="0"/>
            <a:r>
              <a:rPr lang="en-US" smtClean="0"/>
              <a:t>Click to edit Master text styles</a:t>
            </a:r>
          </a:p>
          <a:p>
            <a:pPr lvl="1"/>
            <a:r>
              <a:rPr lang="en-US" smtClean="0"/>
              <a:t>Second level</a:t>
            </a:r>
          </a:p>
          <a:p>
            <a:pPr lvl="2"/>
            <a:r>
              <a:rPr lang="en-US" smtClean="0"/>
              <a:t>Third level</a:t>
            </a:r>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chapterTitle(grey)_projectApproach">
    <p:spTree>
      <p:nvGrpSpPr>
        <p:cNvPr id="1" name=""/>
        <p:cNvGrpSpPr/>
        <p:nvPr/>
      </p:nvGrpSpPr>
      <p:grpSpPr>
        <a:xfrm>
          <a:off x="0" y="0"/>
          <a:ext cx="0" cy="0"/>
          <a:chOff x="0" y="0"/>
          <a:chExt cx="0" cy="0"/>
        </a:xfrm>
      </p:grpSpPr>
      <p:sp>
        <p:nvSpPr>
          <p:cNvPr id="10" name="Line 2"/>
          <p:cNvSpPr>
            <a:spLocks noChangeShapeType="1"/>
          </p:cNvSpPr>
          <p:nvPr userDrawn="1"/>
        </p:nvSpPr>
        <p:spPr bwMode="auto">
          <a:xfrm flipV="1">
            <a:off x="615950" y="3724275"/>
            <a:ext cx="7885113" cy="11113"/>
          </a:xfrm>
          <a:prstGeom prst="line">
            <a:avLst/>
          </a:prstGeom>
          <a:noFill/>
          <a:ln w="6350" cap="sq">
            <a:solidFill>
              <a:schemeClr val="bg1">
                <a:lumMod val="85000"/>
              </a:schemeClr>
            </a:solidFill>
            <a:prstDash val="sysDash"/>
            <a:round/>
            <a:headEnd type="none" w="med" len="med"/>
            <a:tailEnd type="none" w="med" len="med"/>
          </a:ln>
        </p:spPr>
        <p:txBody>
          <a:bodyPr/>
          <a:lstStyle/>
          <a:p>
            <a:pPr algn="ctr">
              <a:defRPr/>
            </a:pPr>
            <a:endParaRPr lang="en-US" sz="4200" b="1" dirty="0">
              <a:ln w="12700">
                <a:solidFill>
                  <a:srgbClr val="5A5A5A">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
        <p:nvSpPr>
          <p:cNvPr id="19" name="Title 1"/>
          <p:cNvSpPr>
            <a:spLocks noGrp="1"/>
          </p:cNvSpPr>
          <p:nvPr>
            <p:ph type="title"/>
          </p:nvPr>
        </p:nvSpPr>
        <p:spPr>
          <a:xfrm>
            <a:off x="490880" y="2622544"/>
            <a:ext cx="8010210" cy="1012038"/>
          </a:xfrm>
          <a:prstGeom prst="rect">
            <a:avLst/>
          </a:prstGeom>
        </p:spPr>
        <p:txBody>
          <a:bodyPr anchor="b"/>
          <a:lstStyle>
            <a:lvl1pPr>
              <a:defRPr sz="5200" b="0" baseline="0">
                <a:solidFill>
                  <a:schemeClr val="bg1"/>
                </a:solidFill>
              </a:defRPr>
            </a:lvl1pPr>
          </a:lstStyle>
          <a:p>
            <a:r>
              <a:rPr lang="en-US" dirty="0" smtClean="0"/>
              <a:t>Click to edit Master</a:t>
            </a:r>
            <a:endParaRPr lang="nl-BE" dirty="0"/>
          </a:p>
        </p:txBody>
      </p:sp>
      <p:sp>
        <p:nvSpPr>
          <p:cNvPr id="6" name="Content Placeholder 5"/>
          <p:cNvSpPr>
            <a:spLocks noGrp="1"/>
          </p:cNvSpPr>
          <p:nvPr>
            <p:ph sz="quarter" idx="10"/>
          </p:nvPr>
        </p:nvSpPr>
        <p:spPr>
          <a:xfrm>
            <a:off x="490880" y="3786190"/>
            <a:ext cx="8010000" cy="1000132"/>
          </a:xfrm>
          <a:prstGeom prst="rect">
            <a:avLst/>
          </a:prstGeom>
        </p:spPr>
        <p:txBody>
          <a:bodyPr/>
          <a:lstStyle>
            <a:lvl1pPr>
              <a:buNone/>
              <a:defRPr>
                <a:solidFill>
                  <a:schemeClr val="bg1"/>
                </a:solidFill>
              </a:defRPr>
            </a:lvl1pPr>
          </a:lstStyle>
          <a:p>
            <a:pPr lvl="0"/>
            <a:r>
              <a:rPr lang="en-US" smtClean="0"/>
              <a:t>Click to edit Master text styles</a:t>
            </a:r>
          </a:p>
        </p:txBody>
      </p:sp>
      <p:sp>
        <p:nvSpPr>
          <p:cNvPr id="7" name="Content Placeholder 5"/>
          <p:cNvSpPr>
            <a:spLocks noGrp="1"/>
          </p:cNvSpPr>
          <p:nvPr>
            <p:ph sz="quarter" idx="11"/>
          </p:nvPr>
        </p:nvSpPr>
        <p:spPr>
          <a:xfrm>
            <a:off x="490880" y="4857760"/>
            <a:ext cx="2610000" cy="1785950"/>
          </a:xfrm>
          <a:prstGeom prst="rect">
            <a:avLst/>
          </a:prstGeom>
        </p:spPr>
        <p:txBody>
          <a:bodyPr/>
          <a:lstStyle>
            <a:lvl1pPr marL="0" marR="0" indent="0" algn="l" defTabSz="914400" rtl="0" eaLnBrk="1" fontAlgn="base" latinLnBrk="0" hangingPunct="1">
              <a:lnSpc>
                <a:spcPct val="100000"/>
              </a:lnSpc>
              <a:spcBef>
                <a:spcPts val="800"/>
              </a:spcBef>
              <a:spcAft>
                <a:spcPct val="0"/>
              </a:spcAft>
              <a:buClr>
                <a:schemeClr val="tx1"/>
              </a:buClr>
              <a:buSzPct val="25000"/>
              <a:buFont typeface="Wingdings" pitchFamily="2" charset="2"/>
              <a:buChar char="§"/>
              <a:tabLst/>
              <a:defRPr sz="2000" b="1">
                <a:solidFill>
                  <a:schemeClr val="accent2"/>
                </a:solidFill>
              </a:defRPr>
            </a:lvl1pPr>
            <a:lvl2pPr marL="288000" marR="0" indent="-252000" algn="l" defTabSz="914400" rtl="0" eaLnBrk="1" fontAlgn="base" latinLnBrk="0" hangingPunct="1">
              <a:lnSpc>
                <a:spcPct val="100000"/>
              </a:lnSpc>
              <a:spcBef>
                <a:spcPct val="0"/>
              </a:spcBef>
              <a:spcAft>
                <a:spcPct val="0"/>
              </a:spcAft>
              <a:buClrTx/>
              <a:buSzPct val="80000"/>
              <a:buFontTx/>
              <a:buBlip>
                <a:blip r:embed="rId2"/>
              </a:buBlip>
              <a:tabLst/>
              <a:defRPr sz="1800" baseline="0">
                <a:solidFill>
                  <a:schemeClr val="bg1"/>
                </a:solidFill>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8" name="Content Placeholder 5"/>
          <p:cNvSpPr>
            <a:spLocks noGrp="1"/>
          </p:cNvSpPr>
          <p:nvPr>
            <p:ph sz="quarter" idx="12"/>
          </p:nvPr>
        </p:nvSpPr>
        <p:spPr>
          <a:xfrm>
            <a:off x="3190880" y="4857760"/>
            <a:ext cx="2610000" cy="1785950"/>
          </a:xfrm>
          <a:prstGeom prst="rect">
            <a:avLst/>
          </a:prstGeom>
        </p:spPr>
        <p:txBody>
          <a:bodyPr/>
          <a:lstStyle>
            <a:lvl1pPr marL="0" marR="0" indent="0" algn="l" defTabSz="914400" rtl="0" eaLnBrk="1" fontAlgn="base" latinLnBrk="0" hangingPunct="1">
              <a:lnSpc>
                <a:spcPct val="100000"/>
              </a:lnSpc>
              <a:spcBef>
                <a:spcPts val="800"/>
              </a:spcBef>
              <a:spcAft>
                <a:spcPct val="0"/>
              </a:spcAft>
              <a:buClr>
                <a:schemeClr val="tx1"/>
              </a:buClr>
              <a:buSzPct val="25000"/>
              <a:buFont typeface="Wingdings" pitchFamily="2" charset="2"/>
              <a:buChar char="§"/>
              <a:tabLst/>
              <a:defRPr sz="2000" b="1">
                <a:solidFill>
                  <a:schemeClr val="accent3"/>
                </a:solidFill>
              </a:defRPr>
            </a:lvl1pPr>
            <a:lvl2pPr marL="288000" marR="0" indent="-252000" algn="l" defTabSz="914400" rtl="0" eaLnBrk="1" fontAlgn="base" latinLnBrk="0" hangingPunct="1">
              <a:lnSpc>
                <a:spcPct val="100000"/>
              </a:lnSpc>
              <a:spcBef>
                <a:spcPct val="0"/>
              </a:spcBef>
              <a:spcAft>
                <a:spcPct val="0"/>
              </a:spcAft>
              <a:buClrTx/>
              <a:buSzPct val="80000"/>
              <a:buFontTx/>
              <a:buBlip>
                <a:blip r:embed="rId3"/>
              </a:buBlip>
              <a:tabLst/>
              <a:defRPr sz="1800" baseline="0">
                <a:solidFill>
                  <a:schemeClr val="bg1"/>
                </a:solidFill>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9" name="Content Placeholder 5"/>
          <p:cNvSpPr>
            <a:spLocks noGrp="1"/>
          </p:cNvSpPr>
          <p:nvPr>
            <p:ph sz="quarter" idx="13"/>
          </p:nvPr>
        </p:nvSpPr>
        <p:spPr>
          <a:xfrm>
            <a:off x="5890880" y="4857760"/>
            <a:ext cx="2610000" cy="1785950"/>
          </a:xfrm>
          <a:prstGeom prst="rect">
            <a:avLst/>
          </a:prstGeom>
        </p:spPr>
        <p:txBody>
          <a:bodyPr/>
          <a:lstStyle>
            <a:lvl1pPr marL="0" marR="0" indent="0" algn="l" defTabSz="914400" rtl="0" eaLnBrk="1" fontAlgn="base" latinLnBrk="0" hangingPunct="1">
              <a:lnSpc>
                <a:spcPct val="100000"/>
              </a:lnSpc>
              <a:spcBef>
                <a:spcPts val="800"/>
              </a:spcBef>
              <a:spcAft>
                <a:spcPct val="0"/>
              </a:spcAft>
              <a:buClr>
                <a:schemeClr val="tx1"/>
              </a:buClr>
              <a:buSzPct val="25000"/>
              <a:buFont typeface="Wingdings" pitchFamily="2" charset="2"/>
              <a:buChar char="§"/>
              <a:tabLst/>
              <a:defRPr sz="2000" b="1">
                <a:solidFill>
                  <a:schemeClr val="accent4"/>
                </a:solidFill>
              </a:defRPr>
            </a:lvl1pPr>
            <a:lvl2pPr marL="288000" marR="0" indent="-252000" algn="l" defTabSz="914400" rtl="0" eaLnBrk="1" fontAlgn="base" latinLnBrk="0" hangingPunct="1">
              <a:lnSpc>
                <a:spcPct val="100000"/>
              </a:lnSpc>
              <a:spcBef>
                <a:spcPct val="0"/>
              </a:spcBef>
              <a:spcAft>
                <a:spcPct val="0"/>
              </a:spcAft>
              <a:buClrTx/>
              <a:buSzPct val="80000"/>
              <a:buFontTx/>
              <a:buBlip>
                <a:blip r:embed="rId4"/>
              </a:buBlip>
              <a:tabLst/>
              <a:defRPr sz="1800" baseline="0">
                <a:solidFill>
                  <a:schemeClr val="bg1"/>
                </a:solidFill>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content(grey)">
    <p:spTree>
      <p:nvGrpSpPr>
        <p:cNvPr id="1" name=""/>
        <p:cNvGrpSpPr/>
        <p:nvPr/>
      </p:nvGrpSpPr>
      <p:grpSpPr>
        <a:xfrm>
          <a:off x="0" y="0"/>
          <a:ext cx="0" cy="0"/>
          <a:chOff x="0" y="0"/>
          <a:chExt cx="0" cy="0"/>
        </a:xfrm>
      </p:grpSpPr>
      <p:sp>
        <p:nvSpPr>
          <p:cNvPr id="30"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5" name="Content Placeholder 8"/>
          <p:cNvSpPr>
            <a:spLocks noGrp="1"/>
          </p:cNvSpPr>
          <p:nvPr>
            <p:ph sz="quarter" idx="10"/>
          </p:nvPr>
        </p:nvSpPr>
        <p:spPr>
          <a:xfrm>
            <a:off x="5745170" y="1009632"/>
            <a:ext cx="2857535" cy="285752"/>
          </a:xfrm>
          <a:prstGeom prst="rect">
            <a:avLst/>
          </a:prstGeom>
          <a:ln>
            <a:noFill/>
          </a:ln>
        </p:spPr>
        <p:txBody>
          <a:bodyPr/>
          <a:lstStyle>
            <a:lvl1pPr marL="0" indent="0" algn="r">
              <a:spcBef>
                <a:spcPts val="0"/>
              </a:spcBef>
              <a:buNone/>
              <a:defRPr sz="1200">
                <a:solidFill>
                  <a:schemeClr val="tx2"/>
                </a:solidFill>
              </a:defRPr>
            </a:lvl1pPr>
            <a:lvl2pPr algn="r">
              <a:defRPr/>
            </a:lvl2pPr>
            <a:lvl3pPr algn="r">
              <a:defRPr/>
            </a:lvl3pPr>
            <a:lvl4pPr algn="r">
              <a:defRPr/>
            </a:lvl4pPr>
            <a:lvl5pPr algn="r">
              <a:defRPr/>
            </a:lvl5pPr>
          </a:lstStyle>
          <a:p>
            <a:pPr lvl="0"/>
            <a:r>
              <a:rPr lang="en-US" smtClean="0"/>
              <a:t>Click to edit Master text styles</a:t>
            </a:r>
          </a:p>
        </p:txBody>
      </p:sp>
      <p:sp>
        <p:nvSpPr>
          <p:cNvPr id="6" name="Title 1"/>
          <p:cNvSpPr>
            <a:spLocks noGrp="1"/>
          </p:cNvSpPr>
          <p:nvPr>
            <p:ph type="title"/>
          </p:nvPr>
        </p:nvSpPr>
        <p:spPr>
          <a:xfrm>
            <a:off x="490880" y="142240"/>
            <a:ext cx="7461274" cy="1012038"/>
          </a:xfrm>
          <a:prstGeom prst="rect">
            <a:avLst/>
          </a:prstGeom>
        </p:spPr>
        <p:txBody>
          <a:bodyPr anchor="b"/>
          <a:lstStyle>
            <a:lvl1pPr>
              <a:defRPr sz="5200" b="0" baseline="0">
                <a:solidFill>
                  <a:schemeClr val="tx2"/>
                </a:solidFill>
              </a:defRPr>
            </a:lvl1pPr>
          </a:lstStyle>
          <a:p>
            <a:r>
              <a:rPr lang="en-US" dirty="0" smtClean="0"/>
              <a:t>Click to edit Master</a:t>
            </a:r>
            <a:endParaRPr lang="nl-BE" dirty="0"/>
          </a:p>
        </p:txBody>
      </p:sp>
      <p:sp>
        <p:nvSpPr>
          <p:cNvPr id="7" name="Slide Number Placeholder 3"/>
          <p:cNvSpPr>
            <a:spLocks noGrp="1"/>
          </p:cNvSpPr>
          <p:nvPr>
            <p:ph type="sldNum" sz="quarter" idx="11"/>
          </p:nvPr>
        </p:nvSpPr>
        <p:spPr>
          <a:xfrm>
            <a:off x="7904163" y="11113"/>
            <a:ext cx="611187" cy="287337"/>
          </a:xfrm>
          <a:prstGeom prst="rect">
            <a:avLst/>
          </a:prstGeom>
          <a:solidFill>
            <a:schemeClr val="tx2"/>
          </a:solidFill>
        </p:spPr>
        <p:txBody>
          <a:bodyPr anchor="ctr"/>
          <a:lstStyle>
            <a:lvl1pPr algn="r" eaLnBrk="0" hangingPunct="0">
              <a:defRPr sz="1400" b="1" smtClean="0">
                <a:solidFill>
                  <a:srgbClr val="FFFFFF"/>
                </a:solidFill>
              </a:defRPr>
            </a:lvl1pPr>
          </a:lstStyle>
          <a:p>
            <a:pPr>
              <a:defRPr/>
            </a:pPr>
            <a:fld id="{3033B65D-0E14-4A46-AF50-B5C560FD00B4}" type="slidenum">
              <a:rPr lang="en-US"/>
              <a:pPr>
                <a:defRPr/>
              </a:pPr>
              <a:t>‹#›</a:t>
            </a:fld>
            <a:endParaRPr lang="en-US" dirty="0"/>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content(blue)">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chemeClr val="accent2"/>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5" name="Content Placeholder 8"/>
          <p:cNvSpPr>
            <a:spLocks noGrp="1"/>
          </p:cNvSpPr>
          <p:nvPr>
            <p:ph sz="quarter" idx="10"/>
          </p:nvPr>
        </p:nvSpPr>
        <p:spPr>
          <a:xfrm>
            <a:off x="5745170" y="1009632"/>
            <a:ext cx="2857535" cy="285752"/>
          </a:xfrm>
          <a:prstGeom prst="rect">
            <a:avLst/>
          </a:prstGeom>
          <a:ln>
            <a:noFill/>
          </a:ln>
        </p:spPr>
        <p:txBody>
          <a:bodyPr/>
          <a:lstStyle>
            <a:lvl1pPr algn="r">
              <a:buNone/>
              <a:defRPr sz="1200">
                <a:solidFill>
                  <a:schemeClr val="tx2"/>
                </a:solidFill>
              </a:defRPr>
            </a:lvl1pPr>
            <a:lvl2pPr algn="r">
              <a:defRPr/>
            </a:lvl2pPr>
            <a:lvl3pPr algn="r">
              <a:defRPr/>
            </a:lvl3pPr>
            <a:lvl4pPr algn="r">
              <a:defRPr/>
            </a:lvl4pPr>
            <a:lvl5pPr algn="r">
              <a:defRPr/>
            </a:lvl5pPr>
          </a:lstStyle>
          <a:p>
            <a:pPr lvl="0"/>
            <a:r>
              <a:rPr lang="en-US" smtClean="0"/>
              <a:t>Click to edit Master text styles</a:t>
            </a:r>
          </a:p>
        </p:txBody>
      </p:sp>
      <p:sp>
        <p:nvSpPr>
          <p:cNvPr id="6" name="Slide Number Placeholder 3"/>
          <p:cNvSpPr>
            <a:spLocks noGrp="1"/>
          </p:cNvSpPr>
          <p:nvPr>
            <p:ph type="sldNum" sz="quarter" idx="11"/>
          </p:nvPr>
        </p:nvSpPr>
        <p:spPr>
          <a:xfrm>
            <a:off x="7904163" y="11113"/>
            <a:ext cx="611187" cy="287337"/>
          </a:xfrm>
          <a:prstGeom prst="rect">
            <a:avLst/>
          </a:prstGeom>
          <a:solidFill>
            <a:schemeClr val="tx2"/>
          </a:solidFill>
        </p:spPr>
        <p:txBody>
          <a:bodyPr anchor="ctr"/>
          <a:lstStyle>
            <a:lvl1pPr algn="r" eaLnBrk="0" hangingPunct="0">
              <a:defRPr sz="1400" b="1" smtClean="0">
                <a:solidFill>
                  <a:srgbClr val="FFFFFF"/>
                </a:solidFill>
              </a:defRPr>
            </a:lvl1pPr>
          </a:lstStyle>
          <a:p>
            <a:pPr>
              <a:defRPr/>
            </a:pPr>
            <a:fld id="{4E7A57B4-FEF6-4F24-8DD8-4D9CE47B87D3}" type="slidenum">
              <a:rPr lang="en-US"/>
              <a:pPr>
                <a:defRPr/>
              </a:pPr>
              <a:t>‹#›</a:t>
            </a:fld>
            <a:endParaRPr lang="en-US" dirty="0"/>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content(purple)">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chemeClr val="accent3"/>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5" name="Content Placeholder 8"/>
          <p:cNvSpPr>
            <a:spLocks noGrp="1"/>
          </p:cNvSpPr>
          <p:nvPr>
            <p:ph sz="quarter" idx="10"/>
          </p:nvPr>
        </p:nvSpPr>
        <p:spPr>
          <a:xfrm>
            <a:off x="5745170" y="1009632"/>
            <a:ext cx="2857535" cy="285752"/>
          </a:xfrm>
          <a:prstGeom prst="rect">
            <a:avLst/>
          </a:prstGeom>
          <a:ln>
            <a:noFill/>
          </a:ln>
        </p:spPr>
        <p:txBody>
          <a:bodyPr/>
          <a:lstStyle>
            <a:lvl1pPr algn="r">
              <a:buNone/>
              <a:defRPr sz="1200"/>
            </a:lvl1pPr>
            <a:lvl2pPr algn="r">
              <a:defRPr/>
            </a:lvl2pPr>
            <a:lvl3pPr algn="r">
              <a:defRPr/>
            </a:lvl3pPr>
            <a:lvl4pPr algn="r">
              <a:defRPr/>
            </a:lvl4pPr>
            <a:lvl5pPr algn="r">
              <a:defRPr/>
            </a:lvl5pPr>
          </a:lstStyle>
          <a:p>
            <a:pPr lvl="0"/>
            <a:r>
              <a:rPr lang="en-US" smtClean="0"/>
              <a:t>Click to edit Master text styles</a:t>
            </a:r>
          </a:p>
        </p:txBody>
      </p:sp>
      <p:sp>
        <p:nvSpPr>
          <p:cNvPr id="6" name="Slide Number Placeholder 3"/>
          <p:cNvSpPr>
            <a:spLocks noGrp="1"/>
          </p:cNvSpPr>
          <p:nvPr>
            <p:ph type="sldNum" sz="quarter" idx="11"/>
          </p:nvPr>
        </p:nvSpPr>
        <p:spPr>
          <a:xfrm>
            <a:off x="7904163" y="11113"/>
            <a:ext cx="611187" cy="287337"/>
          </a:xfrm>
          <a:prstGeom prst="rect">
            <a:avLst/>
          </a:prstGeom>
          <a:solidFill>
            <a:schemeClr val="tx2"/>
          </a:solidFill>
        </p:spPr>
        <p:txBody>
          <a:bodyPr anchor="ctr"/>
          <a:lstStyle>
            <a:lvl1pPr algn="r" eaLnBrk="0" hangingPunct="0">
              <a:defRPr sz="1400" b="1" smtClean="0">
                <a:solidFill>
                  <a:srgbClr val="FFFFFF"/>
                </a:solidFill>
              </a:defRPr>
            </a:lvl1pPr>
          </a:lstStyle>
          <a:p>
            <a:pPr>
              <a:defRPr/>
            </a:pPr>
            <a:fld id="{A43C6F02-E407-442B-93C3-136B5EBFBFA0}" type="slidenum">
              <a:rPr lang="en-US"/>
              <a:pPr>
                <a:defRPr/>
              </a:pPr>
              <a:t>‹#›</a:t>
            </a:fld>
            <a:endParaRPr lang="en-US" dirty="0"/>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content(red)">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chemeClr val="accent4"/>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2"/>
            <a:r>
              <a:rPr lang="en-US" dirty="0" err="1" smtClean="0"/>
              <a:t>dsgffdsqg</a:t>
            </a:r>
            <a:endParaRPr lang="en-US" dirty="0" smtClean="0"/>
          </a:p>
          <a:p>
            <a:pPr lvl="3"/>
            <a:r>
              <a:rPr lang="en-US" dirty="0" smtClean="0"/>
              <a:t>Fourth level</a:t>
            </a:r>
          </a:p>
          <a:p>
            <a:pPr lvl="3"/>
            <a:endParaRPr lang="en-US" dirty="0" smtClean="0"/>
          </a:p>
        </p:txBody>
      </p:sp>
      <p:sp>
        <p:nvSpPr>
          <p:cNvPr id="5" name="Content Placeholder 8"/>
          <p:cNvSpPr>
            <a:spLocks noGrp="1"/>
          </p:cNvSpPr>
          <p:nvPr>
            <p:ph sz="quarter" idx="10"/>
          </p:nvPr>
        </p:nvSpPr>
        <p:spPr>
          <a:xfrm>
            <a:off x="5745170" y="1009632"/>
            <a:ext cx="2857535" cy="285752"/>
          </a:xfrm>
          <a:prstGeom prst="rect">
            <a:avLst/>
          </a:prstGeom>
          <a:ln>
            <a:noFill/>
          </a:ln>
        </p:spPr>
        <p:txBody>
          <a:bodyPr/>
          <a:lstStyle>
            <a:lvl1pPr algn="r">
              <a:buNone/>
              <a:defRPr sz="1200">
                <a:solidFill>
                  <a:schemeClr val="tx2"/>
                </a:solidFill>
              </a:defRPr>
            </a:lvl1pPr>
            <a:lvl2pPr algn="r">
              <a:defRPr/>
            </a:lvl2pPr>
            <a:lvl3pPr algn="r">
              <a:defRPr/>
            </a:lvl3pPr>
            <a:lvl4pPr algn="r">
              <a:defRPr/>
            </a:lvl4pPr>
            <a:lvl5pPr algn="r">
              <a:defRPr/>
            </a:lvl5pPr>
          </a:lstStyle>
          <a:p>
            <a:pPr lvl="0"/>
            <a:r>
              <a:rPr lang="en-US" smtClean="0"/>
              <a:t>Click to edit Master text styles</a:t>
            </a:r>
          </a:p>
        </p:txBody>
      </p:sp>
      <p:sp>
        <p:nvSpPr>
          <p:cNvPr id="6" name="Slide Number Placeholder 3"/>
          <p:cNvSpPr>
            <a:spLocks noGrp="1"/>
          </p:cNvSpPr>
          <p:nvPr>
            <p:ph type="sldNum" sz="quarter" idx="11"/>
          </p:nvPr>
        </p:nvSpPr>
        <p:spPr>
          <a:xfrm>
            <a:off x="7904163" y="11113"/>
            <a:ext cx="611187" cy="287337"/>
          </a:xfrm>
          <a:prstGeom prst="rect">
            <a:avLst/>
          </a:prstGeom>
          <a:solidFill>
            <a:schemeClr val="tx2"/>
          </a:solidFill>
        </p:spPr>
        <p:txBody>
          <a:bodyPr anchor="ctr"/>
          <a:lstStyle>
            <a:lvl1pPr algn="r" eaLnBrk="0" hangingPunct="0">
              <a:defRPr sz="1400" b="1" smtClean="0">
                <a:solidFill>
                  <a:srgbClr val="FFFFFF"/>
                </a:solidFill>
              </a:defRPr>
            </a:lvl1pPr>
          </a:lstStyle>
          <a:p>
            <a:pPr>
              <a:defRPr/>
            </a:pPr>
            <a:fld id="{864ECDFA-9AC8-4DAF-B639-586503E44A9F}" type="slidenum">
              <a:rPr lang="en-US"/>
              <a:pPr>
                <a:defRPr/>
              </a:pPr>
              <a:t>‹#›</a:t>
            </a:fld>
            <a:endParaRPr lang="en-US" dirty="0"/>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content(green)">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rgbClr val="506C48"/>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5" name="Content Placeholder 8"/>
          <p:cNvSpPr>
            <a:spLocks noGrp="1"/>
          </p:cNvSpPr>
          <p:nvPr>
            <p:ph sz="quarter" idx="10"/>
          </p:nvPr>
        </p:nvSpPr>
        <p:spPr>
          <a:xfrm>
            <a:off x="5745170" y="1009632"/>
            <a:ext cx="2857535" cy="285752"/>
          </a:xfrm>
          <a:prstGeom prst="rect">
            <a:avLst/>
          </a:prstGeom>
          <a:ln>
            <a:noFill/>
          </a:ln>
        </p:spPr>
        <p:txBody>
          <a:bodyPr/>
          <a:lstStyle>
            <a:lvl1pPr algn="r">
              <a:buNone/>
              <a:defRPr sz="1200">
                <a:solidFill>
                  <a:schemeClr val="tx2"/>
                </a:solidFill>
              </a:defRPr>
            </a:lvl1pPr>
            <a:lvl2pPr algn="r">
              <a:defRPr/>
            </a:lvl2pPr>
            <a:lvl3pPr algn="r">
              <a:defRPr/>
            </a:lvl3pPr>
            <a:lvl4pPr algn="r">
              <a:defRPr/>
            </a:lvl4pPr>
            <a:lvl5pPr algn="r">
              <a:defRPr/>
            </a:lvl5pPr>
          </a:lstStyle>
          <a:p>
            <a:pPr lvl="0"/>
            <a:r>
              <a:rPr lang="en-US" smtClean="0"/>
              <a:t>Click to edit Master text styles</a:t>
            </a:r>
          </a:p>
        </p:txBody>
      </p:sp>
      <p:sp>
        <p:nvSpPr>
          <p:cNvPr id="6" name="Slide Number Placeholder 3"/>
          <p:cNvSpPr>
            <a:spLocks noGrp="1"/>
          </p:cNvSpPr>
          <p:nvPr>
            <p:ph type="sldNum" sz="quarter" idx="11"/>
          </p:nvPr>
        </p:nvSpPr>
        <p:spPr>
          <a:xfrm>
            <a:off x="7904163" y="11113"/>
            <a:ext cx="611187" cy="287337"/>
          </a:xfrm>
          <a:prstGeom prst="rect">
            <a:avLst/>
          </a:prstGeom>
          <a:solidFill>
            <a:schemeClr val="tx2"/>
          </a:solidFill>
        </p:spPr>
        <p:txBody>
          <a:bodyPr anchor="ctr"/>
          <a:lstStyle>
            <a:lvl1pPr algn="r" eaLnBrk="0" hangingPunct="0">
              <a:defRPr sz="1400" b="1" smtClean="0">
                <a:solidFill>
                  <a:srgbClr val="FFFFFF"/>
                </a:solidFill>
              </a:defRPr>
            </a:lvl1pPr>
          </a:lstStyle>
          <a:p>
            <a:pPr>
              <a:defRPr/>
            </a:pPr>
            <a:fld id="{662A3354-6FE8-4424-A4C0-DE124DD68AAD}" type="slidenum">
              <a:rPr lang="en-US"/>
              <a:pPr>
                <a:defRPr/>
              </a:pPr>
              <a:t>‹#›</a:t>
            </a:fld>
            <a:endParaRPr lang="en-US" dirty="0"/>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instructionTemplate">
    <p:spTree>
      <p:nvGrpSpPr>
        <p:cNvPr id="1" name=""/>
        <p:cNvGrpSpPr/>
        <p:nvPr/>
      </p:nvGrpSpPr>
      <p:grpSpPr>
        <a:xfrm>
          <a:off x="0" y="0"/>
          <a:ext cx="0" cy="0"/>
          <a:chOff x="0" y="0"/>
          <a:chExt cx="0" cy="0"/>
        </a:xfrm>
      </p:grpSpPr>
      <p:sp>
        <p:nvSpPr>
          <p:cNvPr id="5" name="Rectangle 37"/>
          <p:cNvSpPr>
            <a:spLocks noChangeArrowheads="1"/>
          </p:cNvSpPr>
          <p:nvPr userDrawn="1"/>
        </p:nvSpPr>
        <p:spPr bwMode="auto">
          <a:xfrm>
            <a:off x="142875" y="0"/>
            <a:ext cx="9144000" cy="6858000"/>
          </a:xfrm>
          <a:prstGeom prst="rect">
            <a:avLst/>
          </a:prstGeom>
          <a:solidFill>
            <a:srgbClr val="FFFF99"/>
          </a:solidFill>
          <a:ln w="12700" algn="ctr">
            <a:noFill/>
            <a:miter lim="800000"/>
            <a:headEnd/>
            <a:tailEnd/>
          </a:ln>
          <a:effectLst/>
        </p:spPr>
        <p:txBody>
          <a:bodyPr wrap="none" lIns="50800" tIns="50800" rIns="50800" bIns="50800" anchor="ctr"/>
          <a:lstStyle/>
          <a:p>
            <a:pPr eaLnBrk="0" hangingPunct="0">
              <a:defRPr/>
            </a:pPr>
            <a:endParaRPr lang="nl-BE">
              <a:solidFill>
                <a:srgbClr val="483838"/>
              </a:solidFill>
            </a:endParaRPr>
          </a:p>
        </p:txBody>
      </p:sp>
      <p:sp>
        <p:nvSpPr>
          <p:cNvPr id="8" name="Title 1"/>
          <p:cNvSpPr>
            <a:spLocks noGrp="1"/>
          </p:cNvSpPr>
          <p:nvPr>
            <p:ph type="title"/>
          </p:nvPr>
        </p:nvSpPr>
        <p:spPr>
          <a:xfrm>
            <a:off x="489556" y="142240"/>
            <a:ext cx="7461274" cy="1012038"/>
          </a:xfrm>
          <a:prstGeom prst="rect">
            <a:avLst/>
          </a:prstGeom>
        </p:spPr>
        <p:txBody>
          <a:bodyPr anchor="b"/>
          <a:lstStyle>
            <a:lvl1pPr>
              <a:defRPr sz="5200" b="0" baseline="0">
                <a:solidFill>
                  <a:schemeClr val="tx2"/>
                </a:solidFill>
              </a:defRPr>
            </a:lvl1pPr>
          </a:lstStyle>
          <a:p>
            <a:r>
              <a:rPr lang="en-US" dirty="0" smtClean="0"/>
              <a:t>Click to edit Master</a:t>
            </a:r>
            <a:endParaRPr lang="nl-BE" dirty="0"/>
          </a:p>
        </p:txBody>
      </p:sp>
      <p:sp>
        <p:nvSpPr>
          <p:cNvPr id="30"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Bef>
                <a:spcPts val="200"/>
              </a:spcBef>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9" name="Content Placeholder 8"/>
          <p:cNvSpPr>
            <a:spLocks noGrp="1"/>
          </p:cNvSpPr>
          <p:nvPr>
            <p:ph sz="quarter" idx="10"/>
          </p:nvPr>
        </p:nvSpPr>
        <p:spPr>
          <a:xfrm>
            <a:off x="5656270" y="869932"/>
            <a:ext cx="2857535" cy="285752"/>
          </a:xfrm>
          <a:prstGeom prst="rect">
            <a:avLst/>
          </a:prstGeom>
          <a:ln>
            <a:noFill/>
          </a:ln>
        </p:spPr>
        <p:txBody>
          <a:bodyPr/>
          <a:lstStyle>
            <a:lvl1pPr algn="r">
              <a:buNone/>
              <a:defRPr sz="1200">
                <a:solidFill>
                  <a:schemeClr val="tx2"/>
                </a:solidFill>
              </a:defRPr>
            </a:lvl1pPr>
            <a:lvl2pPr algn="r">
              <a:defRPr/>
            </a:lvl2pPr>
            <a:lvl3pPr algn="r">
              <a:defRPr/>
            </a:lvl3pPr>
            <a:lvl4pPr algn="r">
              <a:defRPr/>
            </a:lvl4pPr>
            <a:lvl5pPr algn="r">
              <a:defRPr/>
            </a:lvl5pPr>
          </a:lstStyle>
          <a:p>
            <a:pPr lvl="0"/>
            <a:r>
              <a:rPr lang="en-US" smtClean="0"/>
              <a:t>Click to edit Master text styles</a:t>
            </a:r>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content(grey)">
    <p:spTree>
      <p:nvGrpSpPr>
        <p:cNvPr id="1" name=""/>
        <p:cNvGrpSpPr/>
        <p:nvPr/>
      </p:nvGrpSpPr>
      <p:grpSpPr>
        <a:xfrm>
          <a:off x="0" y="0"/>
          <a:ext cx="0" cy="0"/>
          <a:chOff x="0" y="0"/>
          <a:chExt cx="0" cy="0"/>
        </a:xfrm>
      </p:grpSpPr>
      <p:sp>
        <p:nvSpPr>
          <p:cNvPr id="30"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7" name="Slide Number Placeholder 3"/>
          <p:cNvSpPr>
            <a:spLocks noGrp="1"/>
          </p:cNvSpPr>
          <p:nvPr>
            <p:ph type="sldNum" sz="quarter" idx="4"/>
          </p:nvPr>
        </p:nvSpPr>
        <p:spPr>
          <a:xfrm>
            <a:off x="7903682" y="10633"/>
            <a:ext cx="612000" cy="288000"/>
          </a:xfrm>
          <a:prstGeom prst="rect">
            <a:avLst/>
          </a:prstGeom>
          <a:solidFill>
            <a:schemeClr val="tx2"/>
          </a:solidFill>
        </p:spPr>
        <p:txBody>
          <a:bodyPr anchor="ctr"/>
          <a:lstStyle>
            <a:lvl1pPr>
              <a:defRPr b="1"/>
            </a:lvl1pPr>
          </a:lstStyle>
          <a:p>
            <a:pPr algn="r" eaLnBrk="0" hangingPunct="0"/>
            <a:fld id="{CAD5B688-D854-4762-A124-8473EE1AC442}" type="slidenum">
              <a:rPr lang="en-US" sz="1400" smtClean="0">
                <a:solidFill>
                  <a:srgbClr val="FFFFFF"/>
                </a:solidFill>
              </a:rPr>
              <a:pPr algn="r" eaLnBrk="0" hangingPunct="0"/>
              <a:t>‹#›</a:t>
            </a:fld>
            <a:endParaRPr lang="en-US" sz="1400" dirty="0">
              <a:solidFill>
                <a:srgbClr val="FFFFFF"/>
              </a:solidFill>
            </a:endParaRPr>
          </a:p>
        </p:txBody>
      </p:sp>
      <p:sp>
        <p:nvSpPr>
          <p:cNvPr id="5" name="Content Placeholder 8"/>
          <p:cNvSpPr>
            <a:spLocks noGrp="1"/>
          </p:cNvSpPr>
          <p:nvPr>
            <p:ph sz="quarter" idx="10" hasCustomPrompt="1"/>
          </p:nvPr>
        </p:nvSpPr>
        <p:spPr>
          <a:xfrm>
            <a:off x="5745170" y="1009632"/>
            <a:ext cx="2857535" cy="285752"/>
          </a:xfrm>
          <a:prstGeom prst="rect">
            <a:avLst/>
          </a:prstGeom>
          <a:ln>
            <a:noFill/>
          </a:ln>
        </p:spPr>
        <p:txBody>
          <a:bodyPr/>
          <a:lstStyle>
            <a:lvl1pPr marL="0" indent="0" algn="r">
              <a:spcBef>
                <a:spcPts val="0"/>
              </a:spcBef>
              <a:buNone/>
              <a:defRPr sz="1200">
                <a:solidFill>
                  <a:schemeClr val="tx2"/>
                </a:solidFill>
              </a:defRPr>
            </a:lvl1pPr>
            <a:lvl2pPr algn="r">
              <a:defRPr/>
            </a:lvl2pPr>
            <a:lvl3pPr algn="r">
              <a:defRPr/>
            </a:lvl3pPr>
            <a:lvl4pPr algn="r">
              <a:defRPr/>
            </a:lvl4pPr>
            <a:lvl5pPr algn="r">
              <a:defRPr/>
            </a:lvl5pPr>
          </a:lstStyle>
          <a:p>
            <a:pPr lvl="0"/>
            <a:r>
              <a:rPr lang="en-US" dirty="0" smtClean="0"/>
              <a:t>Breadcrumb</a:t>
            </a:r>
            <a:endParaRPr lang="nl-BE" dirty="0"/>
          </a:p>
        </p:txBody>
      </p:sp>
      <p:sp>
        <p:nvSpPr>
          <p:cNvPr id="6" name="Title 1"/>
          <p:cNvSpPr>
            <a:spLocks noGrp="1"/>
          </p:cNvSpPr>
          <p:nvPr>
            <p:ph type="title"/>
          </p:nvPr>
        </p:nvSpPr>
        <p:spPr>
          <a:xfrm>
            <a:off x="490880" y="142240"/>
            <a:ext cx="7461274" cy="1012038"/>
          </a:xfrm>
          <a:prstGeom prst="rect">
            <a:avLst/>
          </a:prstGeom>
        </p:spPr>
        <p:txBody>
          <a:bodyPr anchor="b"/>
          <a:lstStyle>
            <a:lvl1pPr>
              <a:defRPr sz="5200" b="0" baseline="0">
                <a:solidFill>
                  <a:schemeClr val="tx2"/>
                </a:solidFill>
              </a:defRPr>
            </a:lvl1pPr>
          </a:lstStyle>
          <a:p>
            <a:r>
              <a:rPr lang="en-US" dirty="0" smtClean="0"/>
              <a:t>Click to edit Master</a:t>
            </a:r>
            <a:endParaRPr lang="nl-BE" dirty="0"/>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content(blue)">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chemeClr val="accent2"/>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10" name="Slide Number Placeholder 3"/>
          <p:cNvSpPr>
            <a:spLocks noGrp="1"/>
          </p:cNvSpPr>
          <p:nvPr>
            <p:ph type="sldNum" sz="quarter" idx="4"/>
          </p:nvPr>
        </p:nvSpPr>
        <p:spPr>
          <a:xfrm>
            <a:off x="7903682" y="10633"/>
            <a:ext cx="612000" cy="288000"/>
          </a:xfrm>
          <a:prstGeom prst="rect">
            <a:avLst/>
          </a:prstGeom>
          <a:solidFill>
            <a:schemeClr val="tx2"/>
          </a:solidFill>
        </p:spPr>
        <p:txBody>
          <a:bodyPr anchor="ctr"/>
          <a:lstStyle>
            <a:lvl1pPr>
              <a:defRPr b="1"/>
            </a:lvl1pPr>
          </a:lstStyle>
          <a:p>
            <a:pPr algn="r" eaLnBrk="0" hangingPunct="0"/>
            <a:fld id="{CAD5B688-D854-4762-A124-8473EE1AC442}" type="slidenum">
              <a:rPr lang="en-US" sz="1400" smtClean="0">
                <a:solidFill>
                  <a:srgbClr val="FFFFFF"/>
                </a:solidFill>
              </a:rPr>
              <a:pPr algn="r" eaLnBrk="0" hangingPunct="0"/>
              <a:t>‹#›</a:t>
            </a:fld>
            <a:endParaRPr lang="en-US" sz="1400" dirty="0">
              <a:solidFill>
                <a:srgbClr val="FFFFFF"/>
              </a:solidFill>
            </a:endParaRPr>
          </a:p>
        </p:txBody>
      </p:sp>
      <p:sp>
        <p:nvSpPr>
          <p:cNvPr id="5" name="Content Placeholder 8"/>
          <p:cNvSpPr>
            <a:spLocks noGrp="1"/>
          </p:cNvSpPr>
          <p:nvPr>
            <p:ph sz="quarter" idx="10" hasCustomPrompt="1"/>
          </p:nvPr>
        </p:nvSpPr>
        <p:spPr>
          <a:xfrm>
            <a:off x="5745170" y="1009632"/>
            <a:ext cx="2857535" cy="285752"/>
          </a:xfrm>
          <a:prstGeom prst="rect">
            <a:avLst/>
          </a:prstGeom>
          <a:ln>
            <a:noFill/>
          </a:ln>
        </p:spPr>
        <p:txBody>
          <a:bodyPr/>
          <a:lstStyle>
            <a:lvl1pPr algn="r">
              <a:buNone/>
              <a:defRPr sz="1200">
                <a:solidFill>
                  <a:schemeClr val="tx2"/>
                </a:solidFill>
              </a:defRPr>
            </a:lvl1pPr>
            <a:lvl2pPr algn="r">
              <a:defRPr/>
            </a:lvl2pPr>
            <a:lvl3pPr algn="r">
              <a:defRPr/>
            </a:lvl3pPr>
            <a:lvl4pPr algn="r">
              <a:defRPr/>
            </a:lvl4pPr>
            <a:lvl5pPr algn="r">
              <a:defRPr/>
            </a:lvl5pPr>
          </a:lstStyle>
          <a:p>
            <a:pPr lvl="0"/>
            <a:r>
              <a:rPr lang="en-US" dirty="0" smtClean="0"/>
              <a:t>Breadcrumb</a:t>
            </a:r>
            <a:endParaRPr lang="nl-BE"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apterTitle(grey)_projectDetails">
    <p:spTree>
      <p:nvGrpSpPr>
        <p:cNvPr id="1" name=""/>
        <p:cNvGrpSpPr/>
        <p:nvPr/>
      </p:nvGrpSpPr>
      <p:grpSpPr>
        <a:xfrm>
          <a:off x="0" y="0"/>
          <a:ext cx="0" cy="0"/>
          <a:chOff x="0" y="0"/>
          <a:chExt cx="0" cy="0"/>
        </a:xfrm>
      </p:grpSpPr>
      <p:sp>
        <p:nvSpPr>
          <p:cNvPr id="8" name="Line 2"/>
          <p:cNvSpPr>
            <a:spLocks noChangeShapeType="1"/>
          </p:cNvSpPr>
          <p:nvPr userDrawn="1"/>
        </p:nvSpPr>
        <p:spPr bwMode="auto">
          <a:xfrm flipV="1">
            <a:off x="615950" y="3724275"/>
            <a:ext cx="7885113" cy="11113"/>
          </a:xfrm>
          <a:prstGeom prst="line">
            <a:avLst/>
          </a:prstGeom>
          <a:noFill/>
          <a:ln w="6350" cap="sq">
            <a:solidFill>
              <a:schemeClr val="bg1">
                <a:lumMod val="85000"/>
              </a:schemeClr>
            </a:solidFill>
            <a:prstDash val="sysDash"/>
            <a:round/>
            <a:headEnd type="none" w="med" len="med"/>
            <a:tailEnd type="none" w="med" len="med"/>
          </a:ln>
        </p:spPr>
        <p:txBody>
          <a:bodyPr/>
          <a:lstStyle/>
          <a:p>
            <a:pPr algn="ctr">
              <a:defRPr/>
            </a:pPr>
            <a:endParaRPr lang="en-US" sz="4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
        <p:nvSpPr>
          <p:cNvPr id="19" name="Title 1"/>
          <p:cNvSpPr>
            <a:spLocks noGrp="1"/>
          </p:cNvSpPr>
          <p:nvPr>
            <p:ph type="title"/>
          </p:nvPr>
        </p:nvSpPr>
        <p:spPr>
          <a:xfrm>
            <a:off x="490880" y="2622544"/>
            <a:ext cx="8010210" cy="1012038"/>
          </a:xfrm>
          <a:prstGeom prst="rect">
            <a:avLst/>
          </a:prstGeom>
        </p:spPr>
        <p:txBody>
          <a:bodyPr anchor="b"/>
          <a:lstStyle>
            <a:lvl1pPr>
              <a:defRPr sz="5200" b="0" baseline="0">
                <a:solidFill>
                  <a:schemeClr val="bg1"/>
                </a:solidFill>
              </a:defRPr>
            </a:lvl1pPr>
          </a:lstStyle>
          <a:p>
            <a:r>
              <a:rPr lang="en-US" dirty="0" smtClean="0"/>
              <a:t>Click to edit Master</a:t>
            </a:r>
            <a:endParaRPr lang="nl-BE" dirty="0"/>
          </a:p>
        </p:txBody>
      </p:sp>
      <p:sp>
        <p:nvSpPr>
          <p:cNvPr id="6" name="Content Placeholder 5"/>
          <p:cNvSpPr>
            <a:spLocks noGrp="1"/>
          </p:cNvSpPr>
          <p:nvPr>
            <p:ph sz="quarter" idx="10"/>
          </p:nvPr>
        </p:nvSpPr>
        <p:spPr>
          <a:xfrm>
            <a:off x="490880" y="3786190"/>
            <a:ext cx="8010000" cy="1000132"/>
          </a:xfrm>
          <a:prstGeom prst="rect">
            <a:avLst/>
          </a:prstGeom>
        </p:spPr>
        <p:txBody>
          <a:bodyPr/>
          <a:lstStyle>
            <a:lvl1pPr>
              <a:buNone/>
              <a:defRPr>
                <a:solidFill>
                  <a:schemeClr val="bg1"/>
                </a:solidFill>
              </a:defRPr>
            </a:lvl1pPr>
          </a:lstStyle>
          <a:p>
            <a:pPr lvl="0"/>
            <a:r>
              <a:rPr lang="en-US" smtClean="0"/>
              <a:t>Click to edit Master text styles</a:t>
            </a:r>
          </a:p>
        </p:txBody>
      </p:sp>
      <p:sp>
        <p:nvSpPr>
          <p:cNvPr id="7" name="Content Placeholder 5"/>
          <p:cNvSpPr>
            <a:spLocks noGrp="1"/>
          </p:cNvSpPr>
          <p:nvPr>
            <p:ph sz="quarter" idx="11"/>
          </p:nvPr>
        </p:nvSpPr>
        <p:spPr>
          <a:xfrm>
            <a:off x="490880" y="5162560"/>
            <a:ext cx="2610000" cy="1500198"/>
          </a:xfrm>
          <a:prstGeom prst="rect">
            <a:avLst/>
          </a:prstGeom>
        </p:spPr>
        <p:txBody>
          <a:bodyPr/>
          <a:lstStyle>
            <a:lvl1pPr marL="288000" marR="0" indent="-252000" algn="l" defTabSz="914400" rtl="0" eaLnBrk="1" fontAlgn="base" latinLnBrk="0" hangingPunct="1">
              <a:lnSpc>
                <a:spcPct val="100000"/>
              </a:lnSpc>
              <a:spcBef>
                <a:spcPts val="0"/>
              </a:spcBef>
              <a:spcAft>
                <a:spcPct val="0"/>
              </a:spcAft>
              <a:buClr>
                <a:schemeClr val="tx1"/>
              </a:buClr>
              <a:buSzPct val="80000"/>
              <a:buFontTx/>
              <a:buBlip>
                <a:blip r:embed="rId2"/>
              </a:buBlip>
              <a:tabLst/>
              <a:defRPr sz="1800" b="0" baseline="0">
                <a:solidFill>
                  <a:schemeClr val="bg1"/>
                </a:solidFill>
              </a:defRPr>
            </a:lvl1pPr>
            <a:lvl2pPr marL="288000" marR="0" indent="-252000" algn="l" defTabSz="914400" rtl="0" eaLnBrk="1" fontAlgn="base" latinLnBrk="0" hangingPunct="1">
              <a:lnSpc>
                <a:spcPct val="100000"/>
              </a:lnSpc>
              <a:spcBef>
                <a:spcPct val="0"/>
              </a:spcBef>
              <a:spcAft>
                <a:spcPct val="0"/>
              </a:spcAft>
              <a:buClrTx/>
              <a:buSzPct val="80000"/>
              <a:buFontTx/>
              <a:buBlip>
                <a:blip r:embed="rId2"/>
              </a:buBlip>
              <a:tabLst/>
              <a:defRPr sz="1800" baseline="0">
                <a:solidFill>
                  <a:schemeClr val="bg1"/>
                </a:solidFill>
              </a:defRPr>
            </a:lvl2pPr>
          </a:lstStyle>
          <a:p>
            <a:pPr lvl="0"/>
            <a:r>
              <a:rPr lang="en-US" smtClean="0"/>
              <a:t>Click to edit Master text styles</a:t>
            </a:r>
          </a:p>
          <a:p>
            <a:pPr lvl="1"/>
            <a:r>
              <a:rPr lang="en-US" smtClean="0"/>
              <a:t>Second level</a:t>
            </a:r>
          </a:p>
          <a:p>
            <a:pPr lvl="2"/>
            <a:r>
              <a:rPr lang="en-US" smtClean="0"/>
              <a:t>Third level</a:t>
            </a:r>
          </a:p>
        </p:txBody>
      </p:sp>
      <p:sp>
        <p:nvSpPr>
          <p:cNvPr id="11" name="Content Placeholder 5"/>
          <p:cNvSpPr>
            <a:spLocks noGrp="1"/>
          </p:cNvSpPr>
          <p:nvPr>
            <p:ph sz="quarter" idx="12"/>
          </p:nvPr>
        </p:nvSpPr>
        <p:spPr>
          <a:xfrm>
            <a:off x="3190880" y="5162560"/>
            <a:ext cx="2610000" cy="1500198"/>
          </a:xfrm>
          <a:prstGeom prst="rect">
            <a:avLst/>
          </a:prstGeom>
        </p:spPr>
        <p:txBody>
          <a:bodyPr/>
          <a:lstStyle>
            <a:lvl1pPr marL="288000" marR="0" indent="-252000" algn="l" defTabSz="914400" rtl="0" eaLnBrk="1" fontAlgn="base" latinLnBrk="0" hangingPunct="1">
              <a:lnSpc>
                <a:spcPct val="100000"/>
              </a:lnSpc>
              <a:spcBef>
                <a:spcPts val="0"/>
              </a:spcBef>
              <a:spcAft>
                <a:spcPct val="0"/>
              </a:spcAft>
              <a:buClr>
                <a:schemeClr val="tx1"/>
              </a:buClr>
              <a:buSzPct val="80000"/>
              <a:buFontTx/>
              <a:buBlip>
                <a:blip r:embed="rId2"/>
              </a:buBlip>
              <a:tabLst/>
              <a:defRPr sz="1800" b="0" baseline="0">
                <a:solidFill>
                  <a:schemeClr val="bg1"/>
                </a:solidFill>
              </a:defRPr>
            </a:lvl1pPr>
            <a:lvl2pPr marL="288000" marR="0" indent="-252000" algn="l" defTabSz="914400" rtl="0" eaLnBrk="1" fontAlgn="base" latinLnBrk="0" hangingPunct="1">
              <a:lnSpc>
                <a:spcPct val="100000"/>
              </a:lnSpc>
              <a:spcBef>
                <a:spcPct val="0"/>
              </a:spcBef>
              <a:spcAft>
                <a:spcPct val="0"/>
              </a:spcAft>
              <a:buClrTx/>
              <a:buSzPct val="80000"/>
              <a:buFontTx/>
              <a:buBlip>
                <a:blip r:embed="rId2"/>
              </a:buBlip>
              <a:tabLst/>
              <a:defRPr sz="1800" baseline="0">
                <a:solidFill>
                  <a:schemeClr val="bg1"/>
                </a:solidFill>
              </a:defRPr>
            </a:lvl2pPr>
          </a:lstStyle>
          <a:p>
            <a:pPr lvl="0"/>
            <a:r>
              <a:rPr lang="en-US" smtClean="0"/>
              <a:t>Click to edit Master text styles</a:t>
            </a:r>
          </a:p>
          <a:p>
            <a:pPr lvl="1"/>
            <a:r>
              <a:rPr lang="en-US" smtClean="0"/>
              <a:t>Second level</a:t>
            </a:r>
          </a:p>
          <a:p>
            <a:pPr lvl="2"/>
            <a:r>
              <a:rPr lang="en-US" smtClean="0"/>
              <a:t>Third level</a:t>
            </a:r>
          </a:p>
        </p:txBody>
      </p:sp>
      <p:sp>
        <p:nvSpPr>
          <p:cNvPr id="12" name="Content Placeholder 5"/>
          <p:cNvSpPr>
            <a:spLocks noGrp="1"/>
          </p:cNvSpPr>
          <p:nvPr>
            <p:ph sz="quarter" idx="13"/>
          </p:nvPr>
        </p:nvSpPr>
        <p:spPr>
          <a:xfrm>
            <a:off x="5890880" y="5162560"/>
            <a:ext cx="2610000" cy="1500198"/>
          </a:xfrm>
          <a:prstGeom prst="rect">
            <a:avLst/>
          </a:prstGeom>
        </p:spPr>
        <p:txBody>
          <a:bodyPr/>
          <a:lstStyle>
            <a:lvl1pPr marL="288000" marR="0" indent="-252000" algn="l" defTabSz="914400" rtl="0" eaLnBrk="1" fontAlgn="base" latinLnBrk="0" hangingPunct="1">
              <a:lnSpc>
                <a:spcPct val="100000"/>
              </a:lnSpc>
              <a:spcBef>
                <a:spcPts val="0"/>
              </a:spcBef>
              <a:spcAft>
                <a:spcPct val="0"/>
              </a:spcAft>
              <a:buClr>
                <a:schemeClr val="tx1"/>
              </a:buClr>
              <a:buSzPct val="80000"/>
              <a:buFontTx/>
              <a:buBlip>
                <a:blip r:embed="rId2"/>
              </a:buBlip>
              <a:tabLst/>
              <a:defRPr sz="1800" b="0" baseline="0">
                <a:solidFill>
                  <a:schemeClr val="bg1"/>
                </a:solidFill>
              </a:defRPr>
            </a:lvl1pPr>
            <a:lvl2pPr marL="288000" marR="0" indent="-252000" algn="l" defTabSz="914400" rtl="0" eaLnBrk="1" fontAlgn="base" latinLnBrk="0" hangingPunct="1">
              <a:lnSpc>
                <a:spcPct val="100000"/>
              </a:lnSpc>
              <a:spcBef>
                <a:spcPct val="0"/>
              </a:spcBef>
              <a:spcAft>
                <a:spcPct val="0"/>
              </a:spcAft>
              <a:buClrTx/>
              <a:buSzPct val="80000"/>
              <a:buFontTx/>
              <a:buBlip>
                <a:blip r:embed="rId2"/>
              </a:buBlip>
              <a:tabLst/>
              <a:defRPr sz="1800" baseline="0">
                <a:solidFill>
                  <a:schemeClr val="bg1"/>
                </a:solidFill>
              </a:defRPr>
            </a:lvl2pPr>
          </a:lstStyle>
          <a:p>
            <a:pPr lvl="0"/>
            <a:r>
              <a:rPr lang="en-US" smtClean="0"/>
              <a:t>Click to edit Master text styles</a:t>
            </a:r>
          </a:p>
          <a:p>
            <a:pPr lvl="1"/>
            <a:r>
              <a:rPr lang="en-US" smtClean="0"/>
              <a:t>Second level</a:t>
            </a:r>
          </a:p>
          <a:p>
            <a:pPr lvl="2"/>
            <a:r>
              <a:rPr lang="en-US" smtClean="0"/>
              <a:t>Third level</a:t>
            </a:r>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content(purple)">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chemeClr val="accent3"/>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10" name="Slide Number Placeholder 3"/>
          <p:cNvSpPr>
            <a:spLocks noGrp="1"/>
          </p:cNvSpPr>
          <p:nvPr>
            <p:ph type="sldNum" sz="quarter" idx="4"/>
          </p:nvPr>
        </p:nvSpPr>
        <p:spPr>
          <a:xfrm>
            <a:off x="7903682" y="10633"/>
            <a:ext cx="612000" cy="288000"/>
          </a:xfrm>
          <a:prstGeom prst="rect">
            <a:avLst/>
          </a:prstGeom>
          <a:solidFill>
            <a:schemeClr val="tx2"/>
          </a:solidFill>
        </p:spPr>
        <p:txBody>
          <a:bodyPr anchor="ctr"/>
          <a:lstStyle>
            <a:lvl1pPr>
              <a:defRPr b="1"/>
            </a:lvl1pPr>
          </a:lstStyle>
          <a:p>
            <a:pPr algn="r" eaLnBrk="0" hangingPunct="0"/>
            <a:fld id="{CAD5B688-D854-4762-A124-8473EE1AC442}" type="slidenum">
              <a:rPr lang="en-US" sz="1400" smtClean="0">
                <a:solidFill>
                  <a:srgbClr val="FFFFFF"/>
                </a:solidFill>
              </a:rPr>
              <a:pPr algn="r" eaLnBrk="0" hangingPunct="0"/>
              <a:t>‹#›</a:t>
            </a:fld>
            <a:endParaRPr lang="en-US" sz="1400" dirty="0">
              <a:solidFill>
                <a:srgbClr val="FFFFFF"/>
              </a:solidFill>
            </a:endParaRPr>
          </a:p>
        </p:txBody>
      </p:sp>
      <p:sp>
        <p:nvSpPr>
          <p:cNvPr id="5" name="Content Placeholder 8"/>
          <p:cNvSpPr>
            <a:spLocks noGrp="1"/>
          </p:cNvSpPr>
          <p:nvPr>
            <p:ph sz="quarter" idx="10" hasCustomPrompt="1"/>
          </p:nvPr>
        </p:nvSpPr>
        <p:spPr>
          <a:xfrm>
            <a:off x="5745170" y="1009632"/>
            <a:ext cx="2857535" cy="285752"/>
          </a:xfrm>
          <a:prstGeom prst="rect">
            <a:avLst/>
          </a:prstGeom>
          <a:ln>
            <a:noFill/>
          </a:ln>
        </p:spPr>
        <p:txBody>
          <a:bodyPr/>
          <a:lstStyle>
            <a:lvl1pPr algn="r">
              <a:buNone/>
              <a:defRPr sz="1200"/>
            </a:lvl1pPr>
            <a:lvl2pPr algn="r">
              <a:defRPr/>
            </a:lvl2pPr>
            <a:lvl3pPr algn="r">
              <a:defRPr/>
            </a:lvl3pPr>
            <a:lvl4pPr algn="r">
              <a:defRPr/>
            </a:lvl4pPr>
            <a:lvl5pPr algn="r">
              <a:defRPr/>
            </a:lvl5pPr>
          </a:lstStyle>
          <a:p>
            <a:pPr lvl="0"/>
            <a:r>
              <a:rPr lang="en-US" dirty="0" smtClean="0"/>
              <a:t>Breadcrumb</a:t>
            </a:r>
            <a:endParaRPr lang="nl-BE" dirty="0"/>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content(red)">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chemeClr val="accent4"/>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2"/>
            <a:r>
              <a:rPr lang="en-US" dirty="0" err="1" smtClean="0"/>
              <a:t>dsgffdsqg</a:t>
            </a:r>
            <a:endParaRPr lang="en-US" dirty="0" smtClean="0"/>
          </a:p>
          <a:p>
            <a:pPr lvl="3"/>
            <a:r>
              <a:rPr lang="en-US" dirty="0" smtClean="0"/>
              <a:t>Fourth level</a:t>
            </a:r>
          </a:p>
          <a:p>
            <a:pPr lvl="3"/>
            <a:endParaRPr lang="en-US" dirty="0" smtClean="0"/>
          </a:p>
        </p:txBody>
      </p:sp>
      <p:sp>
        <p:nvSpPr>
          <p:cNvPr id="10" name="Slide Number Placeholder 3"/>
          <p:cNvSpPr>
            <a:spLocks noGrp="1"/>
          </p:cNvSpPr>
          <p:nvPr>
            <p:ph type="sldNum" sz="quarter" idx="4"/>
          </p:nvPr>
        </p:nvSpPr>
        <p:spPr>
          <a:xfrm>
            <a:off x="7903682" y="10633"/>
            <a:ext cx="612000" cy="288000"/>
          </a:xfrm>
          <a:prstGeom prst="rect">
            <a:avLst/>
          </a:prstGeom>
          <a:solidFill>
            <a:schemeClr val="tx2"/>
          </a:solidFill>
        </p:spPr>
        <p:txBody>
          <a:bodyPr anchor="ctr"/>
          <a:lstStyle>
            <a:lvl1pPr>
              <a:defRPr b="1"/>
            </a:lvl1pPr>
          </a:lstStyle>
          <a:p>
            <a:pPr algn="r" eaLnBrk="0" hangingPunct="0"/>
            <a:fld id="{CAD5B688-D854-4762-A124-8473EE1AC442}" type="slidenum">
              <a:rPr lang="en-US" sz="1400" smtClean="0">
                <a:solidFill>
                  <a:srgbClr val="FFFFFF"/>
                </a:solidFill>
              </a:rPr>
              <a:pPr algn="r" eaLnBrk="0" hangingPunct="0"/>
              <a:t>‹#›</a:t>
            </a:fld>
            <a:endParaRPr lang="en-US" sz="1400" dirty="0">
              <a:solidFill>
                <a:srgbClr val="FFFFFF"/>
              </a:solidFill>
            </a:endParaRPr>
          </a:p>
        </p:txBody>
      </p:sp>
      <p:sp>
        <p:nvSpPr>
          <p:cNvPr id="5" name="Content Placeholder 8"/>
          <p:cNvSpPr>
            <a:spLocks noGrp="1"/>
          </p:cNvSpPr>
          <p:nvPr>
            <p:ph sz="quarter" idx="10" hasCustomPrompt="1"/>
          </p:nvPr>
        </p:nvSpPr>
        <p:spPr>
          <a:xfrm>
            <a:off x="5745170" y="1009632"/>
            <a:ext cx="2857535" cy="285752"/>
          </a:xfrm>
          <a:prstGeom prst="rect">
            <a:avLst/>
          </a:prstGeom>
          <a:ln>
            <a:noFill/>
          </a:ln>
        </p:spPr>
        <p:txBody>
          <a:bodyPr/>
          <a:lstStyle>
            <a:lvl1pPr algn="r">
              <a:buNone/>
              <a:defRPr sz="1200">
                <a:solidFill>
                  <a:schemeClr val="tx2"/>
                </a:solidFill>
              </a:defRPr>
            </a:lvl1pPr>
            <a:lvl2pPr algn="r">
              <a:defRPr/>
            </a:lvl2pPr>
            <a:lvl3pPr algn="r">
              <a:defRPr/>
            </a:lvl3pPr>
            <a:lvl4pPr algn="r">
              <a:defRPr/>
            </a:lvl4pPr>
            <a:lvl5pPr algn="r">
              <a:defRPr/>
            </a:lvl5pPr>
          </a:lstStyle>
          <a:p>
            <a:pPr lvl="0"/>
            <a:r>
              <a:rPr lang="en-US" dirty="0" smtClean="0"/>
              <a:t>Breadcrumb</a:t>
            </a:r>
            <a:endParaRPr lang="nl-BE" dirty="0"/>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content(green)">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rgbClr val="506C48"/>
                </a:solidFill>
              </a:defRPr>
            </a:lvl1pPr>
          </a:lstStyle>
          <a:p>
            <a:r>
              <a:rPr lang="en-US" dirty="0" smtClean="0"/>
              <a:t>Click to edit Master</a:t>
            </a:r>
            <a:endParaRPr lang="nl-BE" dirty="0"/>
          </a:p>
        </p:txBody>
      </p:sp>
      <p:sp>
        <p:nvSpPr>
          <p:cNvPr id="9" name="Content Placeholder 2"/>
          <p:cNvSpPr>
            <a:spLocks noGrp="1"/>
          </p:cNvSpPr>
          <p:nvPr>
            <p:ph idx="1" hasCustomPrompt="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p:txBody>
      </p:sp>
      <p:sp>
        <p:nvSpPr>
          <p:cNvPr id="10" name="Slide Number Placeholder 3"/>
          <p:cNvSpPr>
            <a:spLocks noGrp="1"/>
          </p:cNvSpPr>
          <p:nvPr>
            <p:ph type="sldNum" sz="quarter" idx="4"/>
          </p:nvPr>
        </p:nvSpPr>
        <p:spPr>
          <a:xfrm>
            <a:off x="7903682" y="10633"/>
            <a:ext cx="612000" cy="288000"/>
          </a:xfrm>
          <a:prstGeom prst="rect">
            <a:avLst/>
          </a:prstGeom>
          <a:solidFill>
            <a:schemeClr val="tx2"/>
          </a:solidFill>
        </p:spPr>
        <p:txBody>
          <a:bodyPr anchor="ctr"/>
          <a:lstStyle>
            <a:lvl1pPr>
              <a:defRPr b="1"/>
            </a:lvl1pPr>
          </a:lstStyle>
          <a:p>
            <a:pPr algn="r" eaLnBrk="0" hangingPunct="0"/>
            <a:fld id="{CAD5B688-D854-4762-A124-8473EE1AC442}" type="slidenum">
              <a:rPr lang="en-US" sz="1400" smtClean="0">
                <a:solidFill>
                  <a:srgbClr val="FFFFFF"/>
                </a:solidFill>
              </a:rPr>
              <a:pPr algn="r" eaLnBrk="0" hangingPunct="0"/>
              <a:t>‹#›</a:t>
            </a:fld>
            <a:endParaRPr lang="en-US" sz="1400" dirty="0">
              <a:solidFill>
                <a:srgbClr val="FFFFFF"/>
              </a:solidFill>
            </a:endParaRPr>
          </a:p>
        </p:txBody>
      </p:sp>
      <p:sp>
        <p:nvSpPr>
          <p:cNvPr id="5" name="Content Placeholder 8"/>
          <p:cNvSpPr>
            <a:spLocks noGrp="1"/>
          </p:cNvSpPr>
          <p:nvPr>
            <p:ph sz="quarter" idx="10" hasCustomPrompt="1"/>
          </p:nvPr>
        </p:nvSpPr>
        <p:spPr>
          <a:xfrm>
            <a:off x="5745170" y="1009632"/>
            <a:ext cx="2857535" cy="285752"/>
          </a:xfrm>
          <a:prstGeom prst="rect">
            <a:avLst/>
          </a:prstGeom>
          <a:ln>
            <a:noFill/>
          </a:ln>
        </p:spPr>
        <p:txBody>
          <a:bodyPr/>
          <a:lstStyle>
            <a:lvl1pPr algn="r">
              <a:buNone/>
              <a:defRPr sz="1200">
                <a:solidFill>
                  <a:schemeClr val="tx2"/>
                </a:solidFill>
              </a:defRPr>
            </a:lvl1pPr>
            <a:lvl2pPr algn="r">
              <a:defRPr/>
            </a:lvl2pPr>
            <a:lvl3pPr algn="r">
              <a:defRPr/>
            </a:lvl3pPr>
            <a:lvl4pPr algn="r">
              <a:defRPr/>
            </a:lvl4pPr>
            <a:lvl5pPr algn="r">
              <a:defRPr/>
            </a:lvl5pPr>
          </a:lstStyle>
          <a:p>
            <a:pPr lvl="0"/>
            <a:r>
              <a:rPr lang="en-US" dirty="0" smtClean="0"/>
              <a:t>Breadcrumb</a:t>
            </a:r>
            <a:endParaRPr lang="nl-BE" dirty="0"/>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instructionTemplate">
    <p:spTree>
      <p:nvGrpSpPr>
        <p:cNvPr id="1" name=""/>
        <p:cNvGrpSpPr/>
        <p:nvPr/>
      </p:nvGrpSpPr>
      <p:grpSpPr>
        <a:xfrm>
          <a:off x="0" y="0"/>
          <a:ext cx="0" cy="0"/>
          <a:chOff x="0" y="0"/>
          <a:chExt cx="0" cy="0"/>
        </a:xfrm>
      </p:grpSpPr>
      <p:sp>
        <p:nvSpPr>
          <p:cNvPr id="5" name="Rectangle 37"/>
          <p:cNvSpPr>
            <a:spLocks noChangeArrowheads="1"/>
          </p:cNvSpPr>
          <p:nvPr userDrawn="1"/>
        </p:nvSpPr>
        <p:spPr bwMode="auto">
          <a:xfrm>
            <a:off x="142844" y="0"/>
            <a:ext cx="9144000" cy="6858000"/>
          </a:xfrm>
          <a:prstGeom prst="rect">
            <a:avLst/>
          </a:prstGeom>
          <a:solidFill>
            <a:srgbClr val="FFFF99"/>
          </a:solidFill>
          <a:ln w="12700" algn="ctr">
            <a:noFill/>
            <a:miter lim="800000"/>
            <a:headEnd/>
            <a:tailEnd/>
          </a:ln>
          <a:effectLst/>
        </p:spPr>
        <p:txBody>
          <a:bodyPr wrap="none" lIns="50800" tIns="50800" rIns="50800" bIns="50800" anchor="ctr"/>
          <a:lstStyle/>
          <a:p>
            <a:pPr eaLnBrk="0" hangingPunct="0"/>
            <a:endParaRPr lang="nl-BE">
              <a:solidFill>
                <a:srgbClr val="483838"/>
              </a:solidFill>
            </a:endParaRPr>
          </a:p>
        </p:txBody>
      </p:sp>
      <p:sp>
        <p:nvSpPr>
          <p:cNvPr id="8" name="Title 1"/>
          <p:cNvSpPr>
            <a:spLocks noGrp="1"/>
          </p:cNvSpPr>
          <p:nvPr>
            <p:ph type="title"/>
          </p:nvPr>
        </p:nvSpPr>
        <p:spPr>
          <a:xfrm>
            <a:off x="489556" y="142240"/>
            <a:ext cx="7461274" cy="1012038"/>
          </a:xfrm>
          <a:prstGeom prst="rect">
            <a:avLst/>
          </a:prstGeom>
        </p:spPr>
        <p:txBody>
          <a:bodyPr anchor="b"/>
          <a:lstStyle>
            <a:lvl1pPr>
              <a:defRPr sz="5200" b="0" baseline="0">
                <a:solidFill>
                  <a:schemeClr val="tx2"/>
                </a:solidFill>
              </a:defRPr>
            </a:lvl1pPr>
          </a:lstStyle>
          <a:p>
            <a:r>
              <a:rPr lang="en-US" dirty="0" smtClean="0"/>
              <a:t>Click to edit Master</a:t>
            </a:r>
            <a:endParaRPr lang="nl-BE" dirty="0"/>
          </a:p>
        </p:txBody>
      </p:sp>
      <p:sp>
        <p:nvSpPr>
          <p:cNvPr id="30"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Bef>
                <a:spcPts val="200"/>
              </a:spcBef>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9" name="Content Placeholder 8"/>
          <p:cNvSpPr>
            <a:spLocks noGrp="1"/>
          </p:cNvSpPr>
          <p:nvPr>
            <p:ph sz="quarter" idx="10" hasCustomPrompt="1"/>
          </p:nvPr>
        </p:nvSpPr>
        <p:spPr>
          <a:xfrm>
            <a:off x="5656270" y="869932"/>
            <a:ext cx="2857535" cy="285752"/>
          </a:xfrm>
          <a:prstGeom prst="rect">
            <a:avLst/>
          </a:prstGeom>
          <a:ln>
            <a:noFill/>
          </a:ln>
        </p:spPr>
        <p:txBody>
          <a:bodyPr/>
          <a:lstStyle>
            <a:lvl1pPr algn="r">
              <a:buNone/>
              <a:defRPr sz="1200">
                <a:solidFill>
                  <a:schemeClr val="tx2"/>
                </a:solidFill>
              </a:defRPr>
            </a:lvl1pPr>
            <a:lvl2pPr algn="r">
              <a:defRPr/>
            </a:lvl2pPr>
            <a:lvl3pPr algn="r">
              <a:defRPr/>
            </a:lvl3pPr>
            <a:lvl4pPr algn="r">
              <a:defRPr/>
            </a:lvl4pPr>
            <a:lvl5pPr algn="r">
              <a:defRPr/>
            </a:lvl5pPr>
          </a:lstStyle>
          <a:p>
            <a:pPr lvl="0"/>
            <a:r>
              <a:rPr lang="en-US" dirty="0" smtClean="0"/>
              <a:t>Breadcrumb</a:t>
            </a:r>
            <a:endParaRPr lang="nl-BE" dirty="0"/>
          </a:p>
        </p:txBody>
      </p:sp>
    </p:spTree>
  </p:cSld>
  <p:clrMapOvr>
    <a:masterClrMapping/>
  </p:clrMapOvr>
  <p:timing>
    <p:tnLst>
      <p:par>
        <p:cTn id="1" dur="indefinite" restart="never" nodeType="tmRoot"/>
      </p:par>
    </p:tnLst>
  </p:timing>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content(grey)">
    <p:spTree>
      <p:nvGrpSpPr>
        <p:cNvPr id="1" name=""/>
        <p:cNvGrpSpPr/>
        <p:nvPr/>
      </p:nvGrpSpPr>
      <p:grpSpPr>
        <a:xfrm>
          <a:off x="0" y="0"/>
          <a:ext cx="0" cy="0"/>
          <a:chOff x="0" y="0"/>
          <a:chExt cx="0" cy="0"/>
        </a:xfrm>
      </p:grpSpPr>
      <p:sp>
        <p:nvSpPr>
          <p:cNvPr id="8" name="Title 1"/>
          <p:cNvSpPr>
            <a:spLocks noGrp="1"/>
          </p:cNvSpPr>
          <p:nvPr>
            <p:ph type="title"/>
          </p:nvPr>
        </p:nvSpPr>
        <p:spPr>
          <a:xfrm>
            <a:off x="493420" y="142240"/>
            <a:ext cx="7461274" cy="1012038"/>
          </a:xfrm>
          <a:prstGeom prst="rect">
            <a:avLst/>
          </a:prstGeom>
        </p:spPr>
        <p:txBody>
          <a:bodyPr anchor="b"/>
          <a:lstStyle>
            <a:lvl1pPr>
              <a:defRPr sz="5200" b="0" baseline="0">
                <a:solidFill>
                  <a:srgbClr val="5A5A5A"/>
                </a:solidFill>
              </a:defRPr>
            </a:lvl1pPr>
          </a:lstStyle>
          <a:p>
            <a:r>
              <a:rPr lang="en-US" dirty="0" smtClean="0"/>
              <a:t>Click to edit Master</a:t>
            </a:r>
            <a:endParaRPr lang="nl-BE" dirty="0"/>
          </a:p>
        </p:txBody>
      </p:sp>
      <p:sp>
        <p:nvSpPr>
          <p:cNvPr id="30"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rgbClr val="5A5A5A"/>
                </a:solidFill>
              </a:defRPr>
            </a:lvl1pPr>
            <a:lvl2pPr marL="615600" indent="-252000">
              <a:lnSpc>
                <a:spcPct val="100000"/>
              </a:lnSpc>
              <a:spcAft>
                <a:spcPts val="200"/>
              </a:spcAft>
              <a:buClr>
                <a:srgbClr val="5A5A5A"/>
              </a:buClr>
              <a:buSzPct val="30000"/>
              <a:buFontTx/>
              <a:buBlip>
                <a:blip r:embed="rId3"/>
              </a:buBlip>
              <a:defRPr baseline="0">
                <a:solidFill>
                  <a:srgbClr val="5A5A5A"/>
                </a:solidFill>
              </a:defRPr>
            </a:lvl2pPr>
            <a:lvl3pPr marL="864000" indent="-252000">
              <a:lnSpc>
                <a:spcPct val="100000"/>
              </a:lnSpc>
              <a:spcAft>
                <a:spcPts val="100"/>
              </a:spcAft>
              <a:buClr>
                <a:srgbClr val="5A5A5A"/>
              </a:buClr>
              <a:buSzPct val="30000"/>
              <a:buFontTx/>
              <a:buBlip>
                <a:blip r:embed="rId3"/>
              </a:buBlip>
              <a:defRPr baseline="0">
                <a:solidFill>
                  <a:srgbClr val="5A5A5A"/>
                </a:solidFill>
              </a:defRPr>
            </a:lvl3pPr>
            <a:lvl4pPr marL="1116000" indent="-252000">
              <a:lnSpc>
                <a:spcPct val="100000"/>
              </a:lnSpc>
              <a:spcAft>
                <a:spcPts val="100"/>
              </a:spcAft>
              <a:buClr>
                <a:srgbClr val="5A5A5A"/>
              </a:buClr>
              <a:buSzPct val="30000"/>
              <a:buFontTx/>
              <a:buBlip>
                <a:blip r:embed="rId3"/>
              </a:buBlip>
              <a:defRPr baseline="0">
                <a:solidFill>
                  <a:srgbClr val="5A5A5A"/>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5" name="Content Placeholder 8"/>
          <p:cNvSpPr>
            <a:spLocks noGrp="1"/>
          </p:cNvSpPr>
          <p:nvPr>
            <p:ph sz="quarter" idx="10"/>
          </p:nvPr>
        </p:nvSpPr>
        <p:spPr>
          <a:xfrm>
            <a:off x="5745170" y="1009632"/>
            <a:ext cx="2857535" cy="285752"/>
          </a:xfrm>
          <a:prstGeom prst="rect">
            <a:avLst/>
          </a:prstGeom>
          <a:ln>
            <a:noFill/>
          </a:ln>
        </p:spPr>
        <p:txBody>
          <a:bodyPr/>
          <a:lstStyle>
            <a:lvl1pPr marL="0" indent="0" algn="r">
              <a:spcBef>
                <a:spcPts val="0"/>
              </a:spcBef>
              <a:buNone/>
              <a:defRPr sz="1200"/>
            </a:lvl1pPr>
            <a:lvl2pPr algn="r">
              <a:defRPr/>
            </a:lvl2pPr>
            <a:lvl3pPr algn="r">
              <a:defRPr/>
            </a:lvl3pPr>
            <a:lvl4pPr algn="r">
              <a:defRPr/>
            </a:lvl4pPr>
            <a:lvl5pPr algn="r">
              <a:defRPr/>
            </a:lvl5pPr>
          </a:lstStyle>
          <a:p>
            <a:pPr lvl="0"/>
            <a:r>
              <a:rPr lang="en-US" dirty="0" smtClean="0"/>
              <a:t>Click to edit Master text styles</a:t>
            </a:r>
          </a:p>
        </p:txBody>
      </p:sp>
      <p:sp>
        <p:nvSpPr>
          <p:cNvPr id="6" name="Slide Number Placeholder 3"/>
          <p:cNvSpPr>
            <a:spLocks noGrp="1"/>
          </p:cNvSpPr>
          <p:nvPr>
            <p:ph type="sldNum" sz="quarter" idx="11"/>
          </p:nvPr>
        </p:nvSpPr>
        <p:spPr>
          <a:xfrm>
            <a:off x="7904163" y="11113"/>
            <a:ext cx="611187" cy="287337"/>
          </a:xfrm>
          <a:prstGeom prst="rect">
            <a:avLst/>
          </a:prstGeom>
          <a:solidFill>
            <a:srgbClr val="5A5A5A"/>
          </a:solidFill>
        </p:spPr>
        <p:txBody>
          <a:bodyPr anchor="ctr"/>
          <a:lstStyle>
            <a:lvl1pPr algn="r" eaLnBrk="0" hangingPunct="0">
              <a:defRPr sz="1400" b="1">
                <a:solidFill>
                  <a:srgbClr val="FFFFFF"/>
                </a:solidFill>
              </a:defRPr>
            </a:lvl1pPr>
          </a:lstStyle>
          <a:p>
            <a:pPr>
              <a:defRPr/>
            </a:pPr>
            <a:fld id="{E004C785-F44F-4988-BDF9-37AC30721E89}" type="slidenum">
              <a:rPr lang="en-US"/>
              <a:pPr>
                <a:defRPr/>
              </a:pPr>
              <a:t>‹#›</a:t>
            </a:fld>
            <a:endParaRPr lang="en-US" dirty="0"/>
          </a:p>
        </p:txBody>
      </p:sp>
    </p:spTree>
    <p:extLst>
      <p:ext uri="{BB962C8B-B14F-4D97-AF65-F5344CB8AC3E}">
        <p14:creationId xmlns:p14="http://schemas.microsoft.com/office/powerpoint/2010/main" val="3895261770"/>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content(blue)">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rgbClr val="1F6396"/>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rgbClr val="5A5A5A"/>
                </a:solidFill>
              </a:defRPr>
            </a:lvl1pPr>
            <a:lvl2pPr marL="615600" indent="-252000">
              <a:lnSpc>
                <a:spcPct val="100000"/>
              </a:lnSpc>
              <a:spcAft>
                <a:spcPts val="200"/>
              </a:spcAft>
              <a:buClr>
                <a:srgbClr val="5A5A5A"/>
              </a:buClr>
              <a:buSzPct val="30000"/>
              <a:buFontTx/>
              <a:buBlip>
                <a:blip r:embed="rId3"/>
              </a:buBlip>
              <a:defRPr baseline="0">
                <a:solidFill>
                  <a:srgbClr val="5A5A5A"/>
                </a:solidFill>
              </a:defRPr>
            </a:lvl2pPr>
            <a:lvl3pPr marL="864000" indent="-252000">
              <a:lnSpc>
                <a:spcPct val="100000"/>
              </a:lnSpc>
              <a:spcAft>
                <a:spcPts val="100"/>
              </a:spcAft>
              <a:buClr>
                <a:srgbClr val="5A5A5A"/>
              </a:buClr>
              <a:buSzPct val="30000"/>
              <a:buFontTx/>
              <a:buBlip>
                <a:blip r:embed="rId3"/>
              </a:buBlip>
              <a:defRPr baseline="0">
                <a:solidFill>
                  <a:srgbClr val="5A5A5A"/>
                </a:solidFill>
              </a:defRPr>
            </a:lvl3pPr>
            <a:lvl4pPr marL="1116000" indent="-252000">
              <a:lnSpc>
                <a:spcPct val="100000"/>
              </a:lnSpc>
              <a:spcAft>
                <a:spcPts val="100"/>
              </a:spcAft>
              <a:buClr>
                <a:srgbClr val="5A5A5A"/>
              </a:buClr>
              <a:buSzPct val="30000"/>
              <a:buFontTx/>
              <a:buBlip>
                <a:blip r:embed="rId3"/>
              </a:buBlip>
              <a:defRPr baseline="0">
                <a:solidFill>
                  <a:srgbClr val="5A5A5A"/>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5" name="Content Placeholder 8"/>
          <p:cNvSpPr>
            <a:spLocks noGrp="1"/>
          </p:cNvSpPr>
          <p:nvPr>
            <p:ph sz="quarter" idx="10"/>
          </p:nvPr>
        </p:nvSpPr>
        <p:spPr>
          <a:xfrm>
            <a:off x="5745170" y="1009632"/>
            <a:ext cx="2857535" cy="285752"/>
          </a:xfrm>
          <a:prstGeom prst="rect">
            <a:avLst/>
          </a:prstGeom>
          <a:ln>
            <a:noFill/>
          </a:ln>
        </p:spPr>
        <p:txBody>
          <a:bodyPr/>
          <a:lstStyle>
            <a:lvl1pPr algn="r">
              <a:buNone/>
              <a:defRPr sz="1200"/>
            </a:lvl1pPr>
            <a:lvl2pPr algn="r">
              <a:defRPr/>
            </a:lvl2pPr>
            <a:lvl3pPr algn="r">
              <a:defRPr/>
            </a:lvl3pPr>
            <a:lvl4pPr algn="r">
              <a:defRPr/>
            </a:lvl4pPr>
            <a:lvl5pPr algn="r">
              <a:defRPr/>
            </a:lvl5pPr>
          </a:lstStyle>
          <a:p>
            <a:pPr lvl="0"/>
            <a:r>
              <a:rPr lang="en-US" dirty="0" smtClean="0"/>
              <a:t>Click to edit Master text styles</a:t>
            </a:r>
          </a:p>
        </p:txBody>
      </p:sp>
      <p:sp>
        <p:nvSpPr>
          <p:cNvPr id="6" name="Slide Number Placeholder 3"/>
          <p:cNvSpPr>
            <a:spLocks noGrp="1"/>
          </p:cNvSpPr>
          <p:nvPr>
            <p:ph type="sldNum" sz="quarter" idx="11"/>
          </p:nvPr>
        </p:nvSpPr>
        <p:spPr>
          <a:xfrm>
            <a:off x="7904163" y="11113"/>
            <a:ext cx="611187" cy="287337"/>
          </a:xfrm>
          <a:prstGeom prst="rect">
            <a:avLst/>
          </a:prstGeom>
          <a:solidFill>
            <a:srgbClr val="5A5A5A"/>
          </a:solidFill>
        </p:spPr>
        <p:txBody>
          <a:bodyPr anchor="ctr"/>
          <a:lstStyle>
            <a:lvl1pPr algn="r" eaLnBrk="0" hangingPunct="0">
              <a:defRPr sz="1400" b="1">
                <a:solidFill>
                  <a:srgbClr val="FFFFFF"/>
                </a:solidFill>
              </a:defRPr>
            </a:lvl1pPr>
          </a:lstStyle>
          <a:p>
            <a:pPr>
              <a:defRPr/>
            </a:pPr>
            <a:fld id="{C256873F-55EB-4E57-A76D-ADC9035522FF}" type="slidenum">
              <a:rPr lang="en-US"/>
              <a:pPr>
                <a:defRPr/>
              </a:pPr>
              <a:t>‹#›</a:t>
            </a:fld>
            <a:endParaRPr lang="en-US" dirty="0"/>
          </a:p>
        </p:txBody>
      </p:sp>
    </p:spTree>
    <p:extLst>
      <p:ext uri="{BB962C8B-B14F-4D97-AF65-F5344CB8AC3E}">
        <p14:creationId xmlns:p14="http://schemas.microsoft.com/office/powerpoint/2010/main" val="1315429248"/>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content(purple)">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rgbClr val="872E7E"/>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rgbClr val="5A5A5A"/>
                </a:solidFill>
              </a:defRPr>
            </a:lvl1pPr>
            <a:lvl2pPr marL="615600" indent="-252000">
              <a:lnSpc>
                <a:spcPct val="100000"/>
              </a:lnSpc>
              <a:spcAft>
                <a:spcPts val="200"/>
              </a:spcAft>
              <a:buClr>
                <a:srgbClr val="5A5A5A"/>
              </a:buClr>
              <a:buSzPct val="30000"/>
              <a:buFontTx/>
              <a:buBlip>
                <a:blip r:embed="rId3"/>
              </a:buBlip>
              <a:defRPr baseline="0">
                <a:solidFill>
                  <a:srgbClr val="5A5A5A"/>
                </a:solidFill>
              </a:defRPr>
            </a:lvl2pPr>
            <a:lvl3pPr marL="864000" indent="-252000">
              <a:lnSpc>
                <a:spcPct val="100000"/>
              </a:lnSpc>
              <a:spcAft>
                <a:spcPts val="100"/>
              </a:spcAft>
              <a:buClr>
                <a:srgbClr val="5A5A5A"/>
              </a:buClr>
              <a:buSzPct val="30000"/>
              <a:buFontTx/>
              <a:buBlip>
                <a:blip r:embed="rId3"/>
              </a:buBlip>
              <a:defRPr baseline="0">
                <a:solidFill>
                  <a:srgbClr val="5A5A5A"/>
                </a:solidFill>
              </a:defRPr>
            </a:lvl3pPr>
            <a:lvl4pPr marL="1116000" indent="-252000">
              <a:lnSpc>
                <a:spcPct val="100000"/>
              </a:lnSpc>
              <a:spcAft>
                <a:spcPts val="100"/>
              </a:spcAft>
              <a:buClr>
                <a:srgbClr val="5A5A5A"/>
              </a:buClr>
              <a:buSzPct val="30000"/>
              <a:buFontTx/>
              <a:buBlip>
                <a:blip r:embed="rId3"/>
              </a:buBlip>
              <a:defRPr baseline="0">
                <a:solidFill>
                  <a:srgbClr val="5A5A5A"/>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5" name="Content Placeholder 8"/>
          <p:cNvSpPr>
            <a:spLocks noGrp="1"/>
          </p:cNvSpPr>
          <p:nvPr>
            <p:ph sz="quarter" idx="10"/>
          </p:nvPr>
        </p:nvSpPr>
        <p:spPr>
          <a:xfrm>
            <a:off x="5745170" y="1009632"/>
            <a:ext cx="2857535" cy="285752"/>
          </a:xfrm>
          <a:prstGeom prst="rect">
            <a:avLst/>
          </a:prstGeom>
          <a:ln>
            <a:noFill/>
          </a:ln>
        </p:spPr>
        <p:txBody>
          <a:bodyPr/>
          <a:lstStyle>
            <a:lvl1pPr algn="r">
              <a:buNone/>
              <a:defRPr sz="1200"/>
            </a:lvl1pPr>
            <a:lvl2pPr algn="r">
              <a:defRPr/>
            </a:lvl2pPr>
            <a:lvl3pPr algn="r">
              <a:defRPr/>
            </a:lvl3pPr>
            <a:lvl4pPr algn="r">
              <a:defRPr/>
            </a:lvl4pPr>
            <a:lvl5pPr algn="r">
              <a:defRPr/>
            </a:lvl5pPr>
          </a:lstStyle>
          <a:p>
            <a:pPr lvl="0"/>
            <a:r>
              <a:rPr lang="en-US" dirty="0" smtClean="0"/>
              <a:t>Click to edit Master text styles</a:t>
            </a:r>
          </a:p>
        </p:txBody>
      </p:sp>
      <p:sp>
        <p:nvSpPr>
          <p:cNvPr id="6" name="Slide Number Placeholder 3"/>
          <p:cNvSpPr>
            <a:spLocks noGrp="1"/>
          </p:cNvSpPr>
          <p:nvPr>
            <p:ph type="sldNum" sz="quarter" idx="11"/>
          </p:nvPr>
        </p:nvSpPr>
        <p:spPr>
          <a:xfrm>
            <a:off x="7904163" y="11113"/>
            <a:ext cx="611187" cy="287337"/>
          </a:xfrm>
          <a:prstGeom prst="rect">
            <a:avLst/>
          </a:prstGeom>
          <a:solidFill>
            <a:srgbClr val="5A5A5A"/>
          </a:solidFill>
        </p:spPr>
        <p:txBody>
          <a:bodyPr anchor="ctr"/>
          <a:lstStyle>
            <a:lvl1pPr algn="r" eaLnBrk="0" hangingPunct="0">
              <a:defRPr sz="1400" b="1">
                <a:solidFill>
                  <a:srgbClr val="FFFFFF"/>
                </a:solidFill>
              </a:defRPr>
            </a:lvl1pPr>
          </a:lstStyle>
          <a:p>
            <a:pPr>
              <a:defRPr/>
            </a:pPr>
            <a:fld id="{0369E7B6-5950-469A-AD0F-4E57D5672EC8}" type="slidenum">
              <a:rPr lang="en-US"/>
              <a:pPr>
                <a:defRPr/>
              </a:pPr>
              <a:t>‹#›</a:t>
            </a:fld>
            <a:endParaRPr lang="en-US" dirty="0"/>
          </a:p>
        </p:txBody>
      </p:sp>
    </p:spTree>
    <p:extLst>
      <p:ext uri="{BB962C8B-B14F-4D97-AF65-F5344CB8AC3E}">
        <p14:creationId xmlns:p14="http://schemas.microsoft.com/office/powerpoint/2010/main" val="2068459728"/>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content(red)">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rgbClr val="9E4316"/>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rgbClr val="5A5A5A"/>
                </a:solidFill>
              </a:defRPr>
            </a:lvl1pPr>
            <a:lvl2pPr marL="615600" indent="-252000">
              <a:lnSpc>
                <a:spcPct val="100000"/>
              </a:lnSpc>
              <a:spcAft>
                <a:spcPts val="200"/>
              </a:spcAft>
              <a:buClr>
                <a:srgbClr val="5A5A5A"/>
              </a:buClr>
              <a:buSzPct val="30000"/>
              <a:buFontTx/>
              <a:buBlip>
                <a:blip r:embed="rId3"/>
              </a:buBlip>
              <a:defRPr baseline="0">
                <a:solidFill>
                  <a:srgbClr val="5A5A5A"/>
                </a:solidFill>
              </a:defRPr>
            </a:lvl2pPr>
            <a:lvl3pPr marL="864000" indent="-252000">
              <a:lnSpc>
                <a:spcPct val="100000"/>
              </a:lnSpc>
              <a:spcAft>
                <a:spcPts val="100"/>
              </a:spcAft>
              <a:buClr>
                <a:srgbClr val="5A5A5A"/>
              </a:buClr>
              <a:buSzPct val="30000"/>
              <a:buFontTx/>
              <a:buBlip>
                <a:blip r:embed="rId3"/>
              </a:buBlip>
              <a:defRPr baseline="0">
                <a:solidFill>
                  <a:srgbClr val="5A5A5A"/>
                </a:solidFill>
              </a:defRPr>
            </a:lvl3pPr>
            <a:lvl4pPr marL="1116000" indent="-252000">
              <a:lnSpc>
                <a:spcPct val="100000"/>
              </a:lnSpc>
              <a:spcAft>
                <a:spcPts val="100"/>
              </a:spcAft>
              <a:buClr>
                <a:srgbClr val="5A5A5A"/>
              </a:buClr>
              <a:buSzPct val="30000"/>
              <a:buFontTx/>
              <a:buBlip>
                <a:blip r:embed="rId3"/>
              </a:buBlip>
              <a:defRPr baseline="0">
                <a:solidFill>
                  <a:srgbClr val="5A5A5A"/>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2"/>
            <a:r>
              <a:rPr lang="en-US" dirty="0" err="1" smtClean="0"/>
              <a:t>dsgffdsqg</a:t>
            </a:r>
            <a:endParaRPr lang="en-US" dirty="0" smtClean="0"/>
          </a:p>
          <a:p>
            <a:pPr lvl="3"/>
            <a:r>
              <a:rPr lang="en-US" dirty="0" smtClean="0"/>
              <a:t>Fourth level</a:t>
            </a:r>
          </a:p>
          <a:p>
            <a:pPr lvl="3"/>
            <a:endParaRPr lang="en-US" dirty="0" smtClean="0"/>
          </a:p>
        </p:txBody>
      </p:sp>
      <p:sp>
        <p:nvSpPr>
          <p:cNvPr id="5" name="Content Placeholder 8"/>
          <p:cNvSpPr>
            <a:spLocks noGrp="1"/>
          </p:cNvSpPr>
          <p:nvPr>
            <p:ph sz="quarter" idx="10"/>
          </p:nvPr>
        </p:nvSpPr>
        <p:spPr>
          <a:xfrm>
            <a:off x="5745170" y="1009632"/>
            <a:ext cx="2857535" cy="285752"/>
          </a:xfrm>
          <a:prstGeom prst="rect">
            <a:avLst/>
          </a:prstGeom>
          <a:ln>
            <a:noFill/>
          </a:ln>
        </p:spPr>
        <p:txBody>
          <a:bodyPr/>
          <a:lstStyle>
            <a:lvl1pPr algn="r">
              <a:buNone/>
              <a:defRPr sz="1200"/>
            </a:lvl1pPr>
            <a:lvl2pPr algn="r">
              <a:defRPr/>
            </a:lvl2pPr>
            <a:lvl3pPr algn="r">
              <a:defRPr/>
            </a:lvl3pPr>
            <a:lvl4pPr algn="r">
              <a:defRPr/>
            </a:lvl4pPr>
            <a:lvl5pPr algn="r">
              <a:defRPr/>
            </a:lvl5pPr>
          </a:lstStyle>
          <a:p>
            <a:pPr lvl="0"/>
            <a:r>
              <a:rPr lang="en-US" dirty="0" smtClean="0"/>
              <a:t>Click to edit Master text styles</a:t>
            </a:r>
          </a:p>
        </p:txBody>
      </p:sp>
      <p:sp>
        <p:nvSpPr>
          <p:cNvPr id="6" name="Slide Number Placeholder 3"/>
          <p:cNvSpPr>
            <a:spLocks noGrp="1"/>
          </p:cNvSpPr>
          <p:nvPr>
            <p:ph type="sldNum" sz="quarter" idx="11"/>
          </p:nvPr>
        </p:nvSpPr>
        <p:spPr>
          <a:xfrm>
            <a:off x="7904163" y="11113"/>
            <a:ext cx="611187" cy="287337"/>
          </a:xfrm>
          <a:prstGeom prst="rect">
            <a:avLst/>
          </a:prstGeom>
          <a:solidFill>
            <a:srgbClr val="5A5A5A"/>
          </a:solidFill>
        </p:spPr>
        <p:txBody>
          <a:bodyPr anchor="ctr"/>
          <a:lstStyle>
            <a:lvl1pPr algn="r" eaLnBrk="0" hangingPunct="0">
              <a:defRPr sz="1400" b="1">
                <a:solidFill>
                  <a:srgbClr val="FFFFFF"/>
                </a:solidFill>
              </a:defRPr>
            </a:lvl1pPr>
          </a:lstStyle>
          <a:p>
            <a:pPr>
              <a:defRPr/>
            </a:pPr>
            <a:fld id="{27335DB0-E1DF-4CB6-B9C4-E126350FF064}" type="slidenum">
              <a:rPr lang="en-US"/>
              <a:pPr>
                <a:defRPr/>
              </a:pPr>
              <a:t>‹#›</a:t>
            </a:fld>
            <a:endParaRPr lang="en-US" dirty="0"/>
          </a:p>
        </p:txBody>
      </p:sp>
    </p:spTree>
    <p:extLst>
      <p:ext uri="{BB962C8B-B14F-4D97-AF65-F5344CB8AC3E}">
        <p14:creationId xmlns:p14="http://schemas.microsoft.com/office/powerpoint/2010/main" val="1220282772"/>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content(green)">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rgbClr val="506C48"/>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rgbClr val="5A5A5A"/>
                </a:solidFill>
              </a:defRPr>
            </a:lvl1pPr>
            <a:lvl2pPr marL="615600" indent="-252000">
              <a:lnSpc>
                <a:spcPct val="100000"/>
              </a:lnSpc>
              <a:spcAft>
                <a:spcPts val="200"/>
              </a:spcAft>
              <a:buClr>
                <a:srgbClr val="5A5A5A"/>
              </a:buClr>
              <a:buSzPct val="30000"/>
              <a:buFontTx/>
              <a:buBlip>
                <a:blip r:embed="rId3"/>
              </a:buBlip>
              <a:defRPr baseline="0">
                <a:solidFill>
                  <a:srgbClr val="5A5A5A"/>
                </a:solidFill>
              </a:defRPr>
            </a:lvl2pPr>
            <a:lvl3pPr marL="864000" indent="-252000">
              <a:lnSpc>
                <a:spcPct val="100000"/>
              </a:lnSpc>
              <a:spcAft>
                <a:spcPts val="100"/>
              </a:spcAft>
              <a:buClr>
                <a:srgbClr val="5A5A5A"/>
              </a:buClr>
              <a:buSzPct val="30000"/>
              <a:buFontTx/>
              <a:buBlip>
                <a:blip r:embed="rId3"/>
              </a:buBlip>
              <a:defRPr baseline="0">
                <a:solidFill>
                  <a:srgbClr val="5A5A5A"/>
                </a:solidFill>
              </a:defRPr>
            </a:lvl3pPr>
            <a:lvl4pPr marL="1116000" indent="-252000">
              <a:lnSpc>
                <a:spcPct val="100000"/>
              </a:lnSpc>
              <a:spcAft>
                <a:spcPts val="100"/>
              </a:spcAft>
              <a:buClr>
                <a:srgbClr val="5A5A5A"/>
              </a:buClr>
              <a:buSzPct val="30000"/>
              <a:buFontTx/>
              <a:buBlip>
                <a:blip r:embed="rId3"/>
              </a:buBlip>
              <a:defRPr baseline="0">
                <a:solidFill>
                  <a:srgbClr val="5A5A5A"/>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5" name="Content Placeholder 8"/>
          <p:cNvSpPr>
            <a:spLocks noGrp="1"/>
          </p:cNvSpPr>
          <p:nvPr>
            <p:ph sz="quarter" idx="10"/>
          </p:nvPr>
        </p:nvSpPr>
        <p:spPr>
          <a:xfrm>
            <a:off x="5745170" y="1009632"/>
            <a:ext cx="2857535" cy="285752"/>
          </a:xfrm>
          <a:prstGeom prst="rect">
            <a:avLst/>
          </a:prstGeom>
          <a:ln>
            <a:noFill/>
          </a:ln>
        </p:spPr>
        <p:txBody>
          <a:bodyPr/>
          <a:lstStyle>
            <a:lvl1pPr algn="r">
              <a:buNone/>
              <a:defRPr sz="1200"/>
            </a:lvl1pPr>
            <a:lvl2pPr algn="r">
              <a:defRPr/>
            </a:lvl2pPr>
            <a:lvl3pPr algn="r">
              <a:defRPr/>
            </a:lvl3pPr>
            <a:lvl4pPr algn="r">
              <a:defRPr/>
            </a:lvl4pPr>
            <a:lvl5pPr algn="r">
              <a:defRPr/>
            </a:lvl5pPr>
          </a:lstStyle>
          <a:p>
            <a:pPr lvl="0"/>
            <a:r>
              <a:rPr lang="en-US" dirty="0" smtClean="0"/>
              <a:t>Click to edit Master text styles</a:t>
            </a:r>
          </a:p>
        </p:txBody>
      </p:sp>
      <p:sp>
        <p:nvSpPr>
          <p:cNvPr id="6" name="Slide Number Placeholder 3"/>
          <p:cNvSpPr>
            <a:spLocks noGrp="1"/>
          </p:cNvSpPr>
          <p:nvPr>
            <p:ph type="sldNum" sz="quarter" idx="11"/>
          </p:nvPr>
        </p:nvSpPr>
        <p:spPr>
          <a:xfrm>
            <a:off x="7904163" y="11113"/>
            <a:ext cx="611187" cy="287337"/>
          </a:xfrm>
          <a:prstGeom prst="rect">
            <a:avLst/>
          </a:prstGeom>
          <a:solidFill>
            <a:srgbClr val="5A5A5A"/>
          </a:solidFill>
        </p:spPr>
        <p:txBody>
          <a:bodyPr anchor="ctr"/>
          <a:lstStyle>
            <a:lvl1pPr algn="r" eaLnBrk="0" hangingPunct="0">
              <a:defRPr sz="1400" b="1">
                <a:solidFill>
                  <a:srgbClr val="FFFFFF"/>
                </a:solidFill>
              </a:defRPr>
            </a:lvl1pPr>
          </a:lstStyle>
          <a:p>
            <a:pPr>
              <a:defRPr/>
            </a:pPr>
            <a:fld id="{74A776C8-1F4D-428B-9A7A-4698766D2E96}" type="slidenum">
              <a:rPr lang="en-US"/>
              <a:pPr>
                <a:defRPr/>
              </a:pPr>
              <a:t>‹#›</a:t>
            </a:fld>
            <a:endParaRPr lang="en-US" dirty="0"/>
          </a:p>
        </p:txBody>
      </p:sp>
    </p:spTree>
    <p:extLst>
      <p:ext uri="{BB962C8B-B14F-4D97-AF65-F5344CB8AC3E}">
        <p14:creationId xmlns:p14="http://schemas.microsoft.com/office/powerpoint/2010/main" val="3730247374"/>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instructionTemplate">
    <p:spTree>
      <p:nvGrpSpPr>
        <p:cNvPr id="1" name=""/>
        <p:cNvGrpSpPr/>
        <p:nvPr/>
      </p:nvGrpSpPr>
      <p:grpSpPr>
        <a:xfrm>
          <a:off x="0" y="0"/>
          <a:ext cx="0" cy="0"/>
          <a:chOff x="0" y="0"/>
          <a:chExt cx="0" cy="0"/>
        </a:xfrm>
      </p:grpSpPr>
      <p:sp>
        <p:nvSpPr>
          <p:cNvPr id="5" name="Rectangle 37"/>
          <p:cNvSpPr>
            <a:spLocks noChangeArrowheads="1"/>
          </p:cNvSpPr>
          <p:nvPr userDrawn="1"/>
        </p:nvSpPr>
        <p:spPr bwMode="auto">
          <a:xfrm>
            <a:off x="0" y="0"/>
            <a:ext cx="9144000" cy="6858000"/>
          </a:xfrm>
          <a:prstGeom prst="rect">
            <a:avLst/>
          </a:prstGeom>
          <a:solidFill>
            <a:srgbClr val="FFFF99"/>
          </a:solidFill>
          <a:ln w="12700" algn="ctr">
            <a:noFill/>
            <a:miter lim="800000"/>
            <a:headEnd/>
            <a:tailEnd/>
          </a:ln>
          <a:effectLst/>
        </p:spPr>
        <p:txBody>
          <a:bodyPr wrap="none" lIns="50800" tIns="50800" rIns="50800" bIns="50800" anchor="ctr"/>
          <a:lstStyle/>
          <a:p>
            <a:pPr eaLnBrk="0" hangingPunct="0">
              <a:defRPr/>
            </a:pPr>
            <a:endParaRPr lang="nl-BE">
              <a:solidFill>
                <a:srgbClr val="000000"/>
              </a:solidFill>
            </a:endParaRPr>
          </a:p>
        </p:txBody>
      </p:sp>
      <p:sp>
        <p:nvSpPr>
          <p:cNvPr id="8" name="Title 1"/>
          <p:cNvSpPr>
            <a:spLocks noGrp="1"/>
          </p:cNvSpPr>
          <p:nvPr>
            <p:ph type="title"/>
          </p:nvPr>
        </p:nvSpPr>
        <p:spPr>
          <a:xfrm>
            <a:off x="493420" y="142240"/>
            <a:ext cx="7461274" cy="1012038"/>
          </a:xfrm>
          <a:prstGeom prst="rect">
            <a:avLst/>
          </a:prstGeom>
        </p:spPr>
        <p:txBody>
          <a:bodyPr anchor="b"/>
          <a:lstStyle>
            <a:lvl1pPr>
              <a:defRPr sz="5200" b="0" baseline="0">
                <a:solidFill>
                  <a:srgbClr val="5A5A5A"/>
                </a:solidFill>
              </a:defRPr>
            </a:lvl1pPr>
          </a:lstStyle>
          <a:p>
            <a:r>
              <a:rPr lang="en-US" dirty="0" smtClean="0"/>
              <a:t>Click to edit Master</a:t>
            </a:r>
            <a:endParaRPr lang="nl-BE" dirty="0"/>
          </a:p>
        </p:txBody>
      </p:sp>
      <p:sp>
        <p:nvSpPr>
          <p:cNvPr id="30"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rgbClr val="5A5A5A"/>
                </a:solidFill>
              </a:defRPr>
            </a:lvl1pPr>
            <a:lvl2pPr marL="615600" indent="-252000">
              <a:lnSpc>
                <a:spcPct val="100000"/>
              </a:lnSpc>
              <a:spcBef>
                <a:spcPts val="200"/>
              </a:spcBef>
              <a:spcAft>
                <a:spcPts val="200"/>
              </a:spcAft>
              <a:buClr>
                <a:srgbClr val="5A5A5A"/>
              </a:buClr>
              <a:buSzPct val="30000"/>
              <a:buFontTx/>
              <a:buBlip>
                <a:blip r:embed="rId3"/>
              </a:buBlip>
              <a:defRPr baseline="0">
                <a:solidFill>
                  <a:srgbClr val="5A5A5A"/>
                </a:solidFill>
              </a:defRPr>
            </a:lvl2pPr>
            <a:lvl3pPr marL="864000" indent="-252000">
              <a:lnSpc>
                <a:spcPct val="100000"/>
              </a:lnSpc>
              <a:spcAft>
                <a:spcPts val="100"/>
              </a:spcAft>
              <a:buClr>
                <a:srgbClr val="5A5A5A"/>
              </a:buClr>
              <a:buSzPct val="30000"/>
              <a:buFontTx/>
              <a:buBlip>
                <a:blip r:embed="rId3"/>
              </a:buBlip>
              <a:defRPr baseline="0">
                <a:solidFill>
                  <a:srgbClr val="5A5A5A"/>
                </a:solidFill>
              </a:defRPr>
            </a:lvl3pPr>
            <a:lvl4pPr marL="1116000" indent="-252000">
              <a:lnSpc>
                <a:spcPct val="100000"/>
              </a:lnSpc>
              <a:spcAft>
                <a:spcPts val="100"/>
              </a:spcAft>
              <a:buClr>
                <a:srgbClr val="5A5A5A"/>
              </a:buClr>
              <a:buSzPct val="30000"/>
              <a:buFontTx/>
              <a:buBlip>
                <a:blip r:embed="rId3"/>
              </a:buBlip>
              <a:defRPr baseline="0">
                <a:solidFill>
                  <a:srgbClr val="5A5A5A"/>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9" name="Content Placeholder 8"/>
          <p:cNvSpPr>
            <a:spLocks noGrp="1"/>
          </p:cNvSpPr>
          <p:nvPr>
            <p:ph sz="quarter" idx="10"/>
          </p:nvPr>
        </p:nvSpPr>
        <p:spPr>
          <a:xfrm>
            <a:off x="5656270" y="869932"/>
            <a:ext cx="2857535" cy="285752"/>
          </a:xfrm>
          <a:prstGeom prst="rect">
            <a:avLst/>
          </a:prstGeom>
          <a:ln>
            <a:noFill/>
          </a:ln>
        </p:spPr>
        <p:txBody>
          <a:bodyPr/>
          <a:lstStyle>
            <a:lvl1pPr algn="r">
              <a:buNone/>
              <a:defRPr sz="1200"/>
            </a:lvl1pPr>
            <a:lvl2pPr algn="r">
              <a:defRPr/>
            </a:lvl2pPr>
            <a:lvl3pPr algn="r">
              <a:defRPr/>
            </a:lvl3pPr>
            <a:lvl4pPr algn="r">
              <a:defRPr/>
            </a:lvl4pPr>
            <a:lvl5pPr algn="r">
              <a:defRPr/>
            </a:lvl5pPr>
          </a:lstStyle>
          <a:p>
            <a:pPr lvl="0"/>
            <a:r>
              <a:rPr lang="en-US" dirty="0" smtClean="0"/>
              <a:t>Click to edit Master text styles</a:t>
            </a:r>
          </a:p>
        </p:txBody>
      </p:sp>
    </p:spTree>
    <p:extLst>
      <p:ext uri="{BB962C8B-B14F-4D97-AF65-F5344CB8AC3E}">
        <p14:creationId xmlns:p14="http://schemas.microsoft.com/office/powerpoint/2010/main" val="3661967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apterTitle(grey)_projectApproach">
    <p:spTree>
      <p:nvGrpSpPr>
        <p:cNvPr id="1" name=""/>
        <p:cNvGrpSpPr/>
        <p:nvPr/>
      </p:nvGrpSpPr>
      <p:grpSpPr>
        <a:xfrm>
          <a:off x="0" y="0"/>
          <a:ext cx="0" cy="0"/>
          <a:chOff x="0" y="0"/>
          <a:chExt cx="0" cy="0"/>
        </a:xfrm>
      </p:grpSpPr>
      <p:sp>
        <p:nvSpPr>
          <p:cNvPr id="10" name="Line 2"/>
          <p:cNvSpPr>
            <a:spLocks noChangeShapeType="1"/>
          </p:cNvSpPr>
          <p:nvPr userDrawn="1"/>
        </p:nvSpPr>
        <p:spPr bwMode="auto">
          <a:xfrm flipV="1">
            <a:off x="615950" y="3724275"/>
            <a:ext cx="7885113" cy="11113"/>
          </a:xfrm>
          <a:prstGeom prst="line">
            <a:avLst/>
          </a:prstGeom>
          <a:noFill/>
          <a:ln w="6350" cap="sq">
            <a:solidFill>
              <a:schemeClr val="bg1">
                <a:lumMod val="85000"/>
              </a:schemeClr>
            </a:solidFill>
            <a:prstDash val="sysDash"/>
            <a:round/>
            <a:headEnd type="none" w="med" len="med"/>
            <a:tailEnd type="none" w="med" len="med"/>
          </a:ln>
        </p:spPr>
        <p:txBody>
          <a:bodyPr/>
          <a:lstStyle/>
          <a:p>
            <a:pPr algn="ctr">
              <a:defRPr/>
            </a:pPr>
            <a:endParaRPr lang="en-US" sz="4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
        <p:nvSpPr>
          <p:cNvPr id="19" name="Title 1"/>
          <p:cNvSpPr>
            <a:spLocks noGrp="1"/>
          </p:cNvSpPr>
          <p:nvPr>
            <p:ph type="title"/>
          </p:nvPr>
        </p:nvSpPr>
        <p:spPr>
          <a:xfrm>
            <a:off x="490880" y="2622544"/>
            <a:ext cx="8010210" cy="1012038"/>
          </a:xfrm>
          <a:prstGeom prst="rect">
            <a:avLst/>
          </a:prstGeom>
        </p:spPr>
        <p:txBody>
          <a:bodyPr anchor="b"/>
          <a:lstStyle>
            <a:lvl1pPr>
              <a:defRPr sz="5200" b="0" baseline="0">
                <a:solidFill>
                  <a:schemeClr val="bg1"/>
                </a:solidFill>
              </a:defRPr>
            </a:lvl1pPr>
          </a:lstStyle>
          <a:p>
            <a:r>
              <a:rPr lang="en-US" dirty="0" smtClean="0"/>
              <a:t>Click to edit Master</a:t>
            </a:r>
            <a:endParaRPr lang="nl-BE" dirty="0"/>
          </a:p>
        </p:txBody>
      </p:sp>
      <p:sp>
        <p:nvSpPr>
          <p:cNvPr id="6" name="Content Placeholder 5"/>
          <p:cNvSpPr>
            <a:spLocks noGrp="1"/>
          </p:cNvSpPr>
          <p:nvPr>
            <p:ph sz="quarter" idx="10"/>
          </p:nvPr>
        </p:nvSpPr>
        <p:spPr>
          <a:xfrm>
            <a:off x="490880" y="3786190"/>
            <a:ext cx="8010000" cy="1000132"/>
          </a:xfrm>
          <a:prstGeom prst="rect">
            <a:avLst/>
          </a:prstGeom>
        </p:spPr>
        <p:txBody>
          <a:bodyPr/>
          <a:lstStyle>
            <a:lvl1pPr>
              <a:buNone/>
              <a:defRPr>
                <a:solidFill>
                  <a:schemeClr val="bg1"/>
                </a:solidFill>
              </a:defRPr>
            </a:lvl1pPr>
          </a:lstStyle>
          <a:p>
            <a:pPr lvl="0"/>
            <a:r>
              <a:rPr lang="en-US" smtClean="0"/>
              <a:t>Click to edit Master text styles</a:t>
            </a:r>
          </a:p>
        </p:txBody>
      </p:sp>
      <p:sp>
        <p:nvSpPr>
          <p:cNvPr id="7" name="Content Placeholder 5"/>
          <p:cNvSpPr>
            <a:spLocks noGrp="1"/>
          </p:cNvSpPr>
          <p:nvPr>
            <p:ph sz="quarter" idx="11"/>
          </p:nvPr>
        </p:nvSpPr>
        <p:spPr>
          <a:xfrm>
            <a:off x="490880" y="4857760"/>
            <a:ext cx="2610000" cy="1785950"/>
          </a:xfrm>
          <a:prstGeom prst="rect">
            <a:avLst/>
          </a:prstGeom>
        </p:spPr>
        <p:txBody>
          <a:bodyPr/>
          <a:lstStyle>
            <a:lvl1pPr marL="0" marR="0" indent="0" algn="l" defTabSz="914400" rtl="0" eaLnBrk="1" fontAlgn="base" latinLnBrk="0" hangingPunct="1">
              <a:lnSpc>
                <a:spcPct val="100000"/>
              </a:lnSpc>
              <a:spcBef>
                <a:spcPts val="800"/>
              </a:spcBef>
              <a:spcAft>
                <a:spcPct val="0"/>
              </a:spcAft>
              <a:buClr>
                <a:schemeClr val="tx1"/>
              </a:buClr>
              <a:buSzPct val="25000"/>
              <a:buFont typeface="Wingdings" pitchFamily="2" charset="2"/>
              <a:buChar char="§"/>
              <a:tabLst/>
              <a:defRPr sz="2000" b="1">
                <a:solidFill>
                  <a:schemeClr val="accent2"/>
                </a:solidFill>
              </a:defRPr>
            </a:lvl1pPr>
            <a:lvl2pPr marL="288000" marR="0" indent="-252000" algn="l" defTabSz="914400" rtl="0" eaLnBrk="1" fontAlgn="base" latinLnBrk="0" hangingPunct="1">
              <a:lnSpc>
                <a:spcPct val="100000"/>
              </a:lnSpc>
              <a:spcBef>
                <a:spcPct val="0"/>
              </a:spcBef>
              <a:spcAft>
                <a:spcPct val="0"/>
              </a:spcAft>
              <a:buClrTx/>
              <a:buSzPct val="80000"/>
              <a:buFontTx/>
              <a:buBlip>
                <a:blip r:embed="rId2"/>
              </a:buBlip>
              <a:tabLst/>
              <a:defRPr sz="1800" baseline="0">
                <a:solidFill>
                  <a:schemeClr val="bg1"/>
                </a:solidFill>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8" name="Content Placeholder 5"/>
          <p:cNvSpPr>
            <a:spLocks noGrp="1"/>
          </p:cNvSpPr>
          <p:nvPr>
            <p:ph sz="quarter" idx="12"/>
          </p:nvPr>
        </p:nvSpPr>
        <p:spPr>
          <a:xfrm>
            <a:off x="3190880" y="4857760"/>
            <a:ext cx="2610000" cy="1785950"/>
          </a:xfrm>
          <a:prstGeom prst="rect">
            <a:avLst/>
          </a:prstGeom>
        </p:spPr>
        <p:txBody>
          <a:bodyPr/>
          <a:lstStyle>
            <a:lvl1pPr marL="0" marR="0" indent="0" algn="l" defTabSz="914400" rtl="0" eaLnBrk="1" fontAlgn="base" latinLnBrk="0" hangingPunct="1">
              <a:lnSpc>
                <a:spcPct val="100000"/>
              </a:lnSpc>
              <a:spcBef>
                <a:spcPts val="800"/>
              </a:spcBef>
              <a:spcAft>
                <a:spcPct val="0"/>
              </a:spcAft>
              <a:buClr>
                <a:schemeClr val="tx1"/>
              </a:buClr>
              <a:buSzPct val="25000"/>
              <a:buFont typeface="Wingdings" pitchFamily="2" charset="2"/>
              <a:buChar char="§"/>
              <a:tabLst/>
              <a:defRPr sz="2000" b="1">
                <a:solidFill>
                  <a:schemeClr val="accent3"/>
                </a:solidFill>
              </a:defRPr>
            </a:lvl1pPr>
            <a:lvl2pPr marL="288000" marR="0" indent="-252000" algn="l" defTabSz="914400" rtl="0" eaLnBrk="1" fontAlgn="base" latinLnBrk="0" hangingPunct="1">
              <a:lnSpc>
                <a:spcPct val="100000"/>
              </a:lnSpc>
              <a:spcBef>
                <a:spcPct val="0"/>
              </a:spcBef>
              <a:spcAft>
                <a:spcPct val="0"/>
              </a:spcAft>
              <a:buClrTx/>
              <a:buSzPct val="80000"/>
              <a:buFontTx/>
              <a:buBlip>
                <a:blip r:embed="rId3"/>
              </a:buBlip>
              <a:tabLst/>
              <a:defRPr sz="1800" baseline="0">
                <a:solidFill>
                  <a:schemeClr val="bg1"/>
                </a:solidFill>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9" name="Content Placeholder 5"/>
          <p:cNvSpPr>
            <a:spLocks noGrp="1"/>
          </p:cNvSpPr>
          <p:nvPr>
            <p:ph sz="quarter" idx="13"/>
          </p:nvPr>
        </p:nvSpPr>
        <p:spPr>
          <a:xfrm>
            <a:off x="5890880" y="4857760"/>
            <a:ext cx="2610000" cy="1785950"/>
          </a:xfrm>
          <a:prstGeom prst="rect">
            <a:avLst/>
          </a:prstGeom>
        </p:spPr>
        <p:txBody>
          <a:bodyPr/>
          <a:lstStyle>
            <a:lvl1pPr marL="0" marR="0" indent="0" algn="l" defTabSz="914400" rtl="0" eaLnBrk="1" fontAlgn="base" latinLnBrk="0" hangingPunct="1">
              <a:lnSpc>
                <a:spcPct val="100000"/>
              </a:lnSpc>
              <a:spcBef>
                <a:spcPts val="800"/>
              </a:spcBef>
              <a:spcAft>
                <a:spcPct val="0"/>
              </a:spcAft>
              <a:buClr>
                <a:schemeClr val="tx1"/>
              </a:buClr>
              <a:buSzPct val="25000"/>
              <a:buFont typeface="Wingdings" pitchFamily="2" charset="2"/>
              <a:buChar char="§"/>
              <a:tabLst/>
              <a:defRPr sz="2000" b="1">
                <a:solidFill>
                  <a:schemeClr val="accent4"/>
                </a:solidFill>
              </a:defRPr>
            </a:lvl1pPr>
            <a:lvl2pPr marL="288000" marR="0" indent="-252000" algn="l" defTabSz="914400" rtl="0" eaLnBrk="1" fontAlgn="base" latinLnBrk="0" hangingPunct="1">
              <a:lnSpc>
                <a:spcPct val="100000"/>
              </a:lnSpc>
              <a:spcBef>
                <a:spcPct val="0"/>
              </a:spcBef>
              <a:spcAft>
                <a:spcPct val="0"/>
              </a:spcAft>
              <a:buClrTx/>
              <a:buSzPct val="80000"/>
              <a:buFontTx/>
              <a:buBlip>
                <a:blip r:embed="rId4"/>
              </a:buBlip>
              <a:tabLst/>
              <a:defRPr sz="1800" baseline="0">
                <a:solidFill>
                  <a:schemeClr val="bg1"/>
                </a:solidFill>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xfrm>
            <a:off x="4211638" y="6381750"/>
            <a:ext cx="719137" cy="476250"/>
          </a:xfrm>
          <a:prstGeom prst="rect">
            <a:avLst/>
          </a:prstGeom>
        </p:spPr>
        <p:txBody>
          <a:bodyPr/>
          <a:lstStyle>
            <a:lvl1pPr eaLnBrk="0" hangingPunct="0">
              <a:defRPr/>
            </a:lvl1pPr>
          </a:lstStyle>
          <a:p>
            <a:pPr>
              <a:defRPr/>
            </a:pPr>
            <a:fld id="{FABE647B-16A2-4ADC-9DF6-F102BDEDB7E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273273322"/>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515694407"/>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content(grey)">
    <p:spTree>
      <p:nvGrpSpPr>
        <p:cNvPr id="1" name=""/>
        <p:cNvGrpSpPr/>
        <p:nvPr/>
      </p:nvGrpSpPr>
      <p:grpSpPr>
        <a:xfrm>
          <a:off x="0" y="0"/>
          <a:ext cx="0" cy="0"/>
          <a:chOff x="0" y="0"/>
          <a:chExt cx="0" cy="0"/>
        </a:xfrm>
      </p:grpSpPr>
      <p:sp>
        <p:nvSpPr>
          <p:cNvPr id="8" name="Title 1"/>
          <p:cNvSpPr>
            <a:spLocks noGrp="1"/>
          </p:cNvSpPr>
          <p:nvPr>
            <p:ph type="title"/>
          </p:nvPr>
        </p:nvSpPr>
        <p:spPr>
          <a:xfrm>
            <a:off x="493420" y="142240"/>
            <a:ext cx="7461274" cy="1012038"/>
          </a:xfrm>
          <a:prstGeom prst="rect">
            <a:avLst/>
          </a:prstGeom>
        </p:spPr>
        <p:txBody>
          <a:bodyPr anchor="b"/>
          <a:lstStyle>
            <a:lvl1pPr>
              <a:defRPr sz="5200" b="0" baseline="0">
                <a:solidFill>
                  <a:srgbClr val="5A5A5A"/>
                </a:solidFill>
              </a:defRPr>
            </a:lvl1pPr>
          </a:lstStyle>
          <a:p>
            <a:r>
              <a:rPr lang="en-US" dirty="0" smtClean="0"/>
              <a:t>Click to edit Master</a:t>
            </a:r>
            <a:endParaRPr lang="nl-BE" dirty="0"/>
          </a:p>
        </p:txBody>
      </p:sp>
      <p:sp>
        <p:nvSpPr>
          <p:cNvPr id="30"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rgbClr val="5A5A5A"/>
                </a:solidFill>
              </a:defRPr>
            </a:lvl1pPr>
            <a:lvl2pPr marL="615600" indent="-252000">
              <a:lnSpc>
                <a:spcPct val="100000"/>
              </a:lnSpc>
              <a:spcAft>
                <a:spcPts val="200"/>
              </a:spcAft>
              <a:buClr>
                <a:srgbClr val="5A5A5A"/>
              </a:buClr>
              <a:buSzPct val="30000"/>
              <a:buFontTx/>
              <a:buBlip>
                <a:blip r:embed="rId3"/>
              </a:buBlip>
              <a:defRPr baseline="0">
                <a:solidFill>
                  <a:srgbClr val="5A5A5A"/>
                </a:solidFill>
              </a:defRPr>
            </a:lvl2pPr>
            <a:lvl3pPr marL="864000" indent="-252000">
              <a:lnSpc>
                <a:spcPct val="100000"/>
              </a:lnSpc>
              <a:spcAft>
                <a:spcPts val="100"/>
              </a:spcAft>
              <a:buClr>
                <a:srgbClr val="5A5A5A"/>
              </a:buClr>
              <a:buSzPct val="30000"/>
              <a:buFontTx/>
              <a:buBlip>
                <a:blip r:embed="rId3"/>
              </a:buBlip>
              <a:defRPr baseline="0">
                <a:solidFill>
                  <a:srgbClr val="5A5A5A"/>
                </a:solidFill>
              </a:defRPr>
            </a:lvl3pPr>
            <a:lvl4pPr marL="1116000" indent="-252000">
              <a:lnSpc>
                <a:spcPct val="100000"/>
              </a:lnSpc>
              <a:spcAft>
                <a:spcPts val="100"/>
              </a:spcAft>
              <a:buClr>
                <a:srgbClr val="5A5A5A"/>
              </a:buClr>
              <a:buSzPct val="30000"/>
              <a:buFontTx/>
              <a:buBlip>
                <a:blip r:embed="rId3"/>
              </a:buBlip>
              <a:defRPr baseline="0">
                <a:solidFill>
                  <a:srgbClr val="5A5A5A"/>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7" name="Slide Number Placeholder 3"/>
          <p:cNvSpPr>
            <a:spLocks noGrp="1"/>
          </p:cNvSpPr>
          <p:nvPr>
            <p:ph type="sldNum" sz="quarter" idx="4"/>
          </p:nvPr>
        </p:nvSpPr>
        <p:spPr>
          <a:xfrm>
            <a:off x="7903682" y="10633"/>
            <a:ext cx="612000" cy="288000"/>
          </a:xfrm>
          <a:prstGeom prst="rect">
            <a:avLst/>
          </a:prstGeom>
          <a:solidFill>
            <a:srgbClr val="5A5A5A"/>
          </a:solidFill>
        </p:spPr>
        <p:txBody>
          <a:bodyPr anchor="ctr"/>
          <a:lstStyle>
            <a:lvl1pPr>
              <a:defRPr b="1"/>
            </a:lvl1pPr>
          </a:lstStyle>
          <a:p>
            <a:pPr algn="r" eaLnBrk="0" hangingPunct="0"/>
            <a:fld id="{CAD5B688-D854-4762-A124-8473EE1AC442}" type="slidenum">
              <a:rPr lang="en-US" sz="1400" smtClean="0">
                <a:solidFill>
                  <a:srgbClr val="FFFFFF"/>
                </a:solidFill>
              </a:rPr>
              <a:pPr algn="r" eaLnBrk="0" hangingPunct="0"/>
              <a:t>‹#›</a:t>
            </a:fld>
            <a:endParaRPr lang="en-US" sz="1400" dirty="0">
              <a:solidFill>
                <a:srgbClr val="FFFFFF"/>
              </a:solidFill>
            </a:endParaRPr>
          </a:p>
        </p:txBody>
      </p:sp>
      <p:sp>
        <p:nvSpPr>
          <p:cNvPr id="5" name="Content Placeholder 8"/>
          <p:cNvSpPr>
            <a:spLocks noGrp="1"/>
          </p:cNvSpPr>
          <p:nvPr>
            <p:ph sz="quarter" idx="10" hasCustomPrompt="1"/>
          </p:nvPr>
        </p:nvSpPr>
        <p:spPr>
          <a:xfrm>
            <a:off x="5745170" y="1009632"/>
            <a:ext cx="2857535" cy="285752"/>
          </a:xfrm>
          <a:prstGeom prst="rect">
            <a:avLst/>
          </a:prstGeom>
          <a:ln>
            <a:noFill/>
          </a:ln>
        </p:spPr>
        <p:txBody>
          <a:bodyPr/>
          <a:lstStyle>
            <a:lvl1pPr marL="0" indent="0" algn="r">
              <a:spcBef>
                <a:spcPts val="0"/>
              </a:spcBef>
              <a:buNone/>
              <a:defRPr sz="1200"/>
            </a:lvl1pPr>
            <a:lvl2pPr algn="r">
              <a:defRPr/>
            </a:lvl2pPr>
            <a:lvl3pPr algn="r">
              <a:defRPr/>
            </a:lvl3pPr>
            <a:lvl4pPr algn="r">
              <a:defRPr/>
            </a:lvl4pPr>
            <a:lvl5pPr algn="r">
              <a:defRPr/>
            </a:lvl5pPr>
          </a:lstStyle>
          <a:p>
            <a:pPr lvl="0"/>
            <a:r>
              <a:rPr lang="en-US" dirty="0" smtClean="0"/>
              <a:t>Breadcrumb</a:t>
            </a:r>
            <a:endParaRPr lang="nl-BE" dirty="0"/>
          </a:p>
        </p:txBody>
      </p:sp>
    </p:spTree>
    <p:extLst>
      <p:ext uri="{BB962C8B-B14F-4D97-AF65-F5344CB8AC3E}">
        <p14:creationId xmlns:p14="http://schemas.microsoft.com/office/powerpoint/2010/main" val="1923909792"/>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content(blue)">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rgbClr val="1F6396"/>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rgbClr val="5A5A5A"/>
                </a:solidFill>
              </a:defRPr>
            </a:lvl1pPr>
            <a:lvl2pPr marL="615600" indent="-252000">
              <a:lnSpc>
                <a:spcPct val="100000"/>
              </a:lnSpc>
              <a:spcAft>
                <a:spcPts val="200"/>
              </a:spcAft>
              <a:buClr>
                <a:srgbClr val="5A5A5A"/>
              </a:buClr>
              <a:buSzPct val="30000"/>
              <a:buFontTx/>
              <a:buBlip>
                <a:blip r:embed="rId3"/>
              </a:buBlip>
              <a:defRPr baseline="0">
                <a:solidFill>
                  <a:srgbClr val="5A5A5A"/>
                </a:solidFill>
              </a:defRPr>
            </a:lvl2pPr>
            <a:lvl3pPr marL="864000" indent="-252000">
              <a:lnSpc>
                <a:spcPct val="100000"/>
              </a:lnSpc>
              <a:spcAft>
                <a:spcPts val="100"/>
              </a:spcAft>
              <a:buClr>
                <a:srgbClr val="5A5A5A"/>
              </a:buClr>
              <a:buSzPct val="30000"/>
              <a:buFontTx/>
              <a:buBlip>
                <a:blip r:embed="rId3"/>
              </a:buBlip>
              <a:defRPr baseline="0">
                <a:solidFill>
                  <a:srgbClr val="5A5A5A"/>
                </a:solidFill>
              </a:defRPr>
            </a:lvl3pPr>
            <a:lvl4pPr marL="1116000" indent="-252000">
              <a:lnSpc>
                <a:spcPct val="100000"/>
              </a:lnSpc>
              <a:spcAft>
                <a:spcPts val="100"/>
              </a:spcAft>
              <a:buClr>
                <a:srgbClr val="5A5A5A"/>
              </a:buClr>
              <a:buSzPct val="30000"/>
              <a:buFontTx/>
              <a:buBlip>
                <a:blip r:embed="rId3"/>
              </a:buBlip>
              <a:defRPr baseline="0">
                <a:solidFill>
                  <a:srgbClr val="5A5A5A"/>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10" name="Slide Number Placeholder 3"/>
          <p:cNvSpPr>
            <a:spLocks noGrp="1"/>
          </p:cNvSpPr>
          <p:nvPr>
            <p:ph type="sldNum" sz="quarter" idx="4"/>
          </p:nvPr>
        </p:nvSpPr>
        <p:spPr>
          <a:xfrm>
            <a:off x="7903682" y="10633"/>
            <a:ext cx="612000" cy="288000"/>
          </a:xfrm>
          <a:prstGeom prst="rect">
            <a:avLst/>
          </a:prstGeom>
          <a:solidFill>
            <a:srgbClr val="5A5A5A"/>
          </a:solidFill>
        </p:spPr>
        <p:txBody>
          <a:bodyPr anchor="ctr"/>
          <a:lstStyle>
            <a:lvl1pPr>
              <a:defRPr b="1"/>
            </a:lvl1pPr>
          </a:lstStyle>
          <a:p>
            <a:pPr algn="r" eaLnBrk="0" hangingPunct="0"/>
            <a:fld id="{CAD5B688-D854-4762-A124-8473EE1AC442}" type="slidenum">
              <a:rPr lang="en-US" sz="1400" smtClean="0">
                <a:solidFill>
                  <a:srgbClr val="FFFFFF"/>
                </a:solidFill>
              </a:rPr>
              <a:pPr algn="r" eaLnBrk="0" hangingPunct="0"/>
              <a:t>‹#›</a:t>
            </a:fld>
            <a:endParaRPr lang="en-US" sz="1400" dirty="0">
              <a:solidFill>
                <a:srgbClr val="FFFFFF"/>
              </a:solidFill>
            </a:endParaRPr>
          </a:p>
        </p:txBody>
      </p:sp>
      <p:sp>
        <p:nvSpPr>
          <p:cNvPr id="5" name="Content Placeholder 8"/>
          <p:cNvSpPr>
            <a:spLocks noGrp="1"/>
          </p:cNvSpPr>
          <p:nvPr>
            <p:ph sz="quarter" idx="10" hasCustomPrompt="1"/>
          </p:nvPr>
        </p:nvSpPr>
        <p:spPr>
          <a:xfrm>
            <a:off x="5745170" y="1009632"/>
            <a:ext cx="2857535" cy="285752"/>
          </a:xfrm>
          <a:prstGeom prst="rect">
            <a:avLst/>
          </a:prstGeom>
          <a:ln>
            <a:noFill/>
          </a:ln>
        </p:spPr>
        <p:txBody>
          <a:bodyPr/>
          <a:lstStyle>
            <a:lvl1pPr algn="r">
              <a:buNone/>
              <a:defRPr sz="1200"/>
            </a:lvl1pPr>
            <a:lvl2pPr algn="r">
              <a:defRPr/>
            </a:lvl2pPr>
            <a:lvl3pPr algn="r">
              <a:defRPr/>
            </a:lvl3pPr>
            <a:lvl4pPr algn="r">
              <a:defRPr/>
            </a:lvl4pPr>
            <a:lvl5pPr algn="r">
              <a:defRPr/>
            </a:lvl5pPr>
          </a:lstStyle>
          <a:p>
            <a:pPr lvl="0"/>
            <a:r>
              <a:rPr lang="en-US" dirty="0" smtClean="0"/>
              <a:t>Breadcrumb</a:t>
            </a:r>
            <a:endParaRPr lang="nl-BE" dirty="0"/>
          </a:p>
        </p:txBody>
      </p:sp>
    </p:spTree>
    <p:extLst>
      <p:ext uri="{BB962C8B-B14F-4D97-AF65-F5344CB8AC3E}">
        <p14:creationId xmlns:p14="http://schemas.microsoft.com/office/powerpoint/2010/main" val="2012018471"/>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content(purple)">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rgbClr val="872E7E"/>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rgbClr val="5A5A5A"/>
                </a:solidFill>
              </a:defRPr>
            </a:lvl1pPr>
            <a:lvl2pPr marL="615600" indent="-252000">
              <a:lnSpc>
                <a:spcPct val="100000"/>
              </a:lnSpc>
              <a:spcAft>
                <a:spcPts val="200"/>
              </a:spcAft>
              <a:buClr>
                <a:srgbClr val="5A5A5A"/>
              </a:buClr>
              <a:buSzPct val="30000"/>
              <a:buFontTx/>
              <a:buBlip>
                <a:blip r:embed="rId3"/>
              </a:buBlip>
              <a:defRPr baseline="0">
                <a:solidFill>
                  <a:srgbClr val="5A5A5A"/>
                </a:solidFill>
              </a:defRPr>
            </a:lvl2pPr>
            <a:lvl3pPr marL="864000" indent="-252000">
              <a:lnSpc>
                <a:spcPct val="100000"/>
              </a:lnSpc>
              <a:spcAft>
                <a:spcPts val="100"/>
              </a:spcAft>
              <a:buClr>
                <a:srgbClr val="5A5A5A"/>
              </a:buClr>
              <a:buSzPct val="30000"/>
              <a:buFontTx/>
              <a:buBlip>
                <a:blip r:embed="rId3"/>
              </a:buBlip>
              <a:defRPr baseline="0">
                <a:solidFill>
                  <a:srgbClr val="5A5A5A"/>
                </a:solidFill>
              </a:defRPr>
            </a:lvl3pPr>
            <a:lvl4pPr marL="1116000" indent="-252000">
              <a:lnSpc>
                <a:spcPct val="100000"/>
              </a:lnSpc>
              <a:spcAft>
                <a:spcPts val="100"/>
              </a:spcAft>
              <a:buClr>
                <a:srgbClr val="5A5A5A"/>
              </a:buClr>
              <a:buSzPct val="30000"/>
              <a:buFontTx/>
              <a:buBlip>
                <a:blip r:embed="rId3"/>
              </a:buBlip>
              <a:defRPr baseline="0">
                <a:solidFill>
                  <a:srgbClr val="5A5A5A"/>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10" name="Slide Number Placeholder 3"/>
          <p:cNvSpPr>
            <a:spLocks noGrp="1"/>
          </p:cNvSpPr>
          <p:nvPr>
            <p:ph type="sldNum" sz="quarter" idx="4"/>
          </p:nvPr>
        </p:nvSpPr>
        <p:spPr>
          <a:xfrm>
            <a:off x="7903682" y="10633"/>
            <a:ext cx="612000" cy="288000"/>
          </a:xfrm>
          <a:prstGeom prst="rect">
            <a:avLst/>
          </a:prstGeom>
          <a:solidFill>
            <a:srgbClr val="5A5A5A"/>
          </a:solidFill>
        </p:spPr>
        <p:txBody>
          <a:bodyPr anchor="ctr"/>
          <a:lstStyle>
            <a:lvl1pPr>
              <a:defRPr b="1"/>
            </a:lvl1pPr>
          </a:lstStyle>
          <a:p>
            <a:pPr algn="r" eaLnBrk="0" hangingPunct="0"/>
            <a:fld id="{CAD5B688-D854-4762-A124-8473EE1AC442}" type="slidenum">
              <a:rPr lang="en-US" sz="1400" smtClean="0">
                <a:solidFill>
                  <a:srgbClr val="FFFFFF"/>
                </a:solidFill>
              </a:rPr>
              <a:pPr algn="r" eaLnBrk="0" hangingPunct="0"/>
              <a:t>‹#›</a:t>
            </a:fld>
            <a:endParaRPr lang="en-US" sz="1400" dirty="0">
              <a:solidFill>
                <a:srgbClr val="FFFFFF"/>
              </a:solidFill>
            </a:endParaRPr>
          </a:p>
        </p:txBody>
      </p:sp>
      <p:sp>
        <p:nvSpPr>
          <p:cNvPr id="5" name="Content Placeholder 8"/>
          <p:cNvSpPr>
            <a:spLocks noGrp="1"/>
          </p:cNvSpPr>
          <p:nvPr>
            <p:ph sz="quarter" idx="10" hasCustomPrompt="1"/>
          </p:nvPr>
        </p:nvSpPr>
        <p:spPr>
          <a:xfrm>
            <a:off x="5745170" y="1009632"/>
            <a:ext cx="2857535" cy="285752"/>
          </a:xfrm>
          <a:prstGeom prst="rect">
            <a:avLst/>
          </a:prstGeom>
          <a:ln>
            <a:noFill/>
          </a:ln>
        </p:spPr>
        <p:txBody>
          <a:bodyPr/>
          <a:lstStyle>
            <a:lvl1pPr algn="r">
              <a:buNone/>
              <a:defRPr sz="1200"/>
            </a:lvl1pPr>
            <a:lvl2pPr algn="r">
              <a:defRPr/>
            </a:lvl2pPr>
            <a:lvl3pPr algn="r">
              <a:defRPr/>
            </a:lvl3pPr>
            <a:lvl4pPr algn="r">
              <a:defRPr/>
            </a:lvl4pPr>
            <a:lvl5pPr algn="r">
              <a:defRPr/>
            </a:lvl5pPr>
          </a:lstStyle>
          <a:p>
            <a:pPr lvl="0"/>
            <a:r>
              <a:rPr lang="en-US" dirty="0" smtClean="0"/>
              <a:t>Breadcrumb</a:t>
            </a:r>
            <a:endParaRPr lang="nl-BE" dirty="0"/>
          </a:p>
        </p:txBody>
      </p:sp>
    </p:spTree>
    <p:extLst>
      <p:ext uri="{BB962C8B-B14F-4D97-AF65-F5344CB8AC3E}">
        <p14:creationId xmlns:p14="http://schemas.microsoft.com/office/powerpoint/2010/main" val="1279248736"/>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content(red)">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rgbClr val="9E4316"/>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rgbClr val="5A5A5A"/>
                </a:solidFill>
              </a:defRPr>
            </a:lvl1pPr>
            <a:lvl2pPr marL="615600" indent="-252000">
              <a:lnSpc>
                <a:spcPct val="100000"/>
              </a:lnSpc>
              <a:spcAft>
                <a:spcPts val="200"/>
              </a:spcAft>
              <a:buClr>
                <a:srgbClr val="5A5A5A"/>
              </a:buClr>
              <a:buSzPct val="30000"/>
              <a:buFontTx/>
              <a:buBlip>
                <a:blip r:embed="rId3"/>
              </a:buBlip>
              <a:defRPr baseline="0">
                <a:solidFill>
                  <a:srgbClr val="5A5A5A"/>
                </a:solidFill>
              </a:defRPr>
            </a:lvl2pPr>
            <a:lvl3pPr marL="864000" indent="-252000">
              <a:lnSpc>
                <a:spcPct val="100000"/>
              </a:lnSpc>
              <a:spcAft>
                <a:spcPts val="100"/>
              </a:spcAft>
              <a:buClr>
                <a:srgbClr val="5A5A5A"/>
              </a:buClr>
              <a:buSzPct val="30000"/>
              <a:buFontTx/>
              <a:buBlip>
                <a:blip r:embed="rId3"/>
              </a:buBlip>
              <a:defRPr baseline="0">
                <a:solidFill>
                  <a:srgbClr val="5A5A5A"/>
                </a:solidFill>
              </a:defRPr>
            </a:lvl3pPr>
            <a:lvl4pPr marL="1116000" indent="-252000">
              <a:lnSpc>
                <a:spcPct val="100000"/>
              </a:lnSpc>
              <a:spcAft>
                <a:spcPts val="100"/>
              </a:spcAft>
              <a:buClr>
                <a:srgbClr val="5A5A5A"/>
              </a:buClr>
              <a:buSzPct val="30000"/>
              <a:buFontTx/>
              <a:buBlip>
                <a:blip r:embed="rId3"/>
              </a:buBlip>
              <a:defRPr baseline="0">
                <a:solidFill>
                  <a:srgbClr val="5A5A5A"/>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2"/>
            <a:r>
              <a:rPr lang="en-US" dirty="0" err="1" smtClean="0"/>
              <a:t>dsgffdsqg</a:t>
            </a:r>
            <a:endParaRPr lang="en-US" dirty="0" smtClean="0"/>
          </a:p>
          <a:p>
            <a:pPr lvl="3"/>
            <a:r>
              <a:rPr lang="en-US" dirty="0" smtClean="0"/>
              <a:t>Fourth level</a:t>
            </a:r>
          </a:p>
          <a:p>
            <a:pPr lvl="3"/>
            <a:endParaRPr lang="en-US" dirty="0" smtClean="0"/>
          </a:p>
        </p:txBody>
      </p:sp>
      <p:sp>
        <p:nvSpPr>
          <p:cNvPr id="10" name="Slide Number Placeholder 3"/>
          <p:cNvSpPr>
            <a:spLocks noGrp="1"/>
          </p:cNvSpPr>
          <p:nvPr>
            <p:ph type="sldNum" sz="quarter" idx="4"/>
          </p:nvPr>
        </p:nvSpPr>
        <p:spPr>
          <a:xfrm>
            <a:off x="7903682" y="10633"/>
            <a:ext cx="612000" cy="288000"/>
          </a:xfrm>
          <a:prstGeom prst="rect">
            <a:avLst/>
          </a:prstGeom>
          <a:solidFill>
            <a:srgbClr val="5A5A5A"/>
          </a:solidFill>
        </p:spPr>
        <p:txBody>
          <a:bodyPr anchor="ctr"/>
          <a:lstStyle>
            <a:lvl1pPr>
              <a:defRPr b="1"/>
            </a:lvl1pPr>
          </a:lstStyle>
          <a:p>
            <a:pPr algn="r" eaLnBrk="0" hangingPunct="0"/>
            <a:fld id="{CAD5B688-D854-4762-A124-8473EE1AC442}" type="slidenum">
              <a:rPr lang="en-US" sz="1400" smtClean="0">
                <a:solidFill>
                  <a:srgbClr val="FFFFFF"/>
                </a:solidFill>
              </a:rPr>
              <a:pPr algn="r" eaLnBrk="0" hangingPunct="0"/>
              <a:t>‹#›</a:t>
            </a:fld>
            <a:endParaRPr lang="en-US" sz="1400" dirty="0">
              <a:solidFill>
                <a:srgbClr val="FFFFFF"/>
              </a:solidFill>
            </a:endParaRPr>
          </a:p>
        </p:txBody>
      </p:sp>
      <p:sp>
        <p:nvSpPr>
          <p:cNvPr id="5" name="Content Placeholder 8"/>
          <p:cNvSpPr>
            <a:spLocks noGrp="1"/>
          </p:cNvSpPr>
          <p:nvPr>
            <p:ph sz="quarter" idx="10" hasCustomPrompt="1"/>
          </p:nvPr>
        </p:nvSpPr>
        <p:spPr>
          <a:xfrm>
            <a:off x="5745170" y="1009632"/>
            <a:ext cx="2857535" cy="285752"/>
          </a:xfrm>
          <a:prstGeom prst="rect">
            <a:avLst/>
          </a:prstGeom>
          <a:ln>
            <a:noFill/>
          </a:ln>
        </p:spPr>
        <p:txBody>
          <a:bodyPr/>
          <a:lstStyle>
            <a:lvl1pPr algn="r">
              <a:buNone/>
              <a:defRPr sz="1200"/>
            </a:lvl1pPr>
            <a:lvl2pPr algn="r">
              <a:defRPr/>
            </a:lvl2pPr>
            <a:lvl3pPr algn="r">
              <a:defRPr/>
            </a:lvl3pPr>
            <a:lvl4pPr algn="r">
              <a:defRPr/>
            </a:lvl4pPr>
            <a:lvl5pPr algn="r">
              <a:defRPr/>
            </a:lvl5pPr>
          </a:lstStyle>
          <a:p>
            <a:pPr lvl="0"/>
            <a:r>
              <a:rPr lang="en-US" dirty="0" smtClean="0"/>
              <a:t>Breadcrumb</a:t>
            </a:r>
            <a:endParaRPr lang="nl-BE" dirty="0"/>
          </a:p>
        </p:txBody>
      </p:sp>
    </p:spTree>
    <p:extLst>
      <p:ext uri="{BB962C8B-B14F-4D97-AF65-F5344CB8AC3E}">
        <p14:creationId xmlns:p14="http://schemas.microsoft.com/office/powerpoint/2010/main" val="1804728054"/>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content(green)">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rgbClr val="506C48"/>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rgbClr val="5A5A5A"/>
                </a:solidFill>
              </a:defRPr>
            </a:lvl1pPr>
            <a:lvl2pPr marL="615600" indent="-252000">
              <a:lnSpc>
                <a:spcPct val="100000"/>
              </a:lnSpc>
              <a:spcAft>
                <a:spcPts val="200"/>
              </a:spcAft>
              <a:buClr>
                <a:srgbClr val="5A5A5A"/>
              </a:buClr>
              <a:buSzPct val="30000"/>
              <a:buFontTx/>
              <a:buBlip>
                <a:blip r:embed="rId3"/>
              </a:buBlip>
              <a:defRPr baseline="0">
                <a:solidFill>
                  <a:srgbClr val="5A5A5A"/>
                </a:solidFill>
              </a:defRPr>
            </a:lvl2pPr>
            <a:lvl3pPr marL="864000" indent="-252000">
              <a:lnSpc>
                <a:spcPct val="100000"/>
              </a:lnSpc>
              <a:spcAft>
                <a:spcPts val="100"/>
              </a:spcAft>
              <a:buClr>
                <a:srgbClr val="5A5A5A"/>
              </a:buClr>
              <a:buSzPct val="30000"/>
              <a:buFontTx/>
              <a:buBlip>
                <a:blip r:embed="rId3"/>
              </a:buBlip>
              <a:defRPr baseline="0">
                <a:solidFill>
                  <a:srgbClr val="5A5A5A"/>
                </a:solidFill>
              </a:defRPr>
            </a:lvl3pPr>
            <a:lvl4pPr marL="1116000" indent="-252000">
              <a:lnSpc>
                <a:spcPct val="100000"/>
              </a:lnSpc>
              <a:spcAft>
                <a:spcPts val="100"/>
              </a:spcAft>
              <a:buClr>
                <a:srgbClr val="5A5A5A"/>
              </a:buClr>
              <a:buSzPct val="30000"/>
              <a:buFontTx/>
              <a:buBlip>
                <a:blip r:embed="rId3"/>
              </a:buBlip>
              <a:defRPr baseline="0">
                <a:solidFill>
                  <a:srgbClr val="5A5A5A"/>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10" name="Slide Number Placeholder 3"/>
          <p:cNvSpPr>
            <a:spLocks noGrp="1"/>
          </p:cNvSpPr>
          <p:nvPr>
            <p:ph type="sldNum" sz="quarter" idx="4"/>
          </p:nvPr>
        </p:nvSpPr>
        <p:spPr>
          <a:xfrm>
            <a:off x="7903682" y="10633"/>
            <a:ext cx="612000" cy="288000"/>
          </a:xfrm>
          <a:prstGeom prst="rect">
            <a:avLst/>
          </a:prstGeom>
          <a:solidFill>
            <a:srgbClr val="5A5A5A"/>
          </a:solidFill>
        </p:spPr>
        <p:txBody>
          <a:bodyPr anchor="ctr"/>
          <a:lstStyle>
            <a:lvl1pPr>
              <a:defRPr b="1"/>
            </a:lvl1pPr>
          </a:lstStyle>
          <a:p>
            <a:pPr algn="r" eaLnBrk="0" hangingPunct="0"/>
            <a:fld id="{CAD5B688-D854-4762-A124-8473EE1AC442}" type="slidenum">
              <a:rPr lang="en-US" sz="1400" smtClean="0">
                <a:solidFill>
                  <a:srgbClr val="FFFFFF"/>
                </a:solidFill>
              </a:rPr>
              <a:pPr algn="r" eaLnBrk="0" hangingPunct="0"/>
              <a:t>‹#›</a:t>
            </a:fld>
            <a:endParaRPr lang="en-US" sz="1400" dirty="0">
              <a:solidFill>
                <a:srgbClr val="FFFFFF"/>
              </a:solidFill>
            </a:endParaRPr>
          </a:p>
        </p:txBody>
      </p:sp>
      <p:sp>
        <p:nvSpPr>
          <p:cNvPr id="5" name="Content Placeholder 8"/>
          <p:cNvSpPr>
            <a:spLocks noGrp="1"/>
          </p:cNvSpPr>
          <p:nvPr>
            <p:ph sz="quarter" idx="10" hasCustomPrompt="1"/>
          </p:nvPr>
        </p:nvSpPr>
        <p:spPr>
          <a:xfrm>
            <a:off x="5745170" y="1009632"/>
            <a:ext cx="2857535" cy="285752"/>
          </a:xfrm>
          <a:prstGeom prst="rect">
            <a:avLst/>
          </a:prstGeom>
          <a:ln>
            <a:noFill/>
          </a:ln>
        </p:spPr>
        <p:txBody>
          <a:bodyPr/>
          <a:lstStyle>
            <a:lvl1pPr algn="r">
              <a:buNone/>
              <a:defRPr sz="1200"/>
            </a:lvl1pPr>
            <a:lvl2pPr algn="r">
              <a:defRPr/>
            </a:lvl2pPr>
            <a:lvl3pPr algn="r">
              <a:defRPr/>
            </a:lvl3pPr>
            <a:lvl4pPr algn="r">
              <a:defRPr/>
            </a:lvl4pPr>
            <a:lvl5pPr algn="r">
              <a:defRPr/>
            </a:lvl5pPr>
          </a:lstStyle>
          <a:p>
            <a:pPr lvl="0"/>
            <a:r>
              <a:rPr lang="en-US" dirty="0" smtClean="0"/>
              <a:t>Breadcrumb</a:t>
            </a:r>
            <a:endParaRPr lang="nl-BE" dirty="0"/>
          </a:p>
        </p:txBody>
      </p:sp>
    </p:spTree>
    <p:extLst>
      <p:ext uri="{BB962C8B-B14F-4D97-AF65-F5344CB8AC3E}">
        <p14:creationId xmlns:p14="http://schemas.microsoft.com/office/powerpoint/2010/main" val="3075715341"/>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instructionTemplate">
    <p:spTree>
      <p:nvGrpSpPr>
        <p:cNvPr id="1" name=""/>
        <p:cNvGrpSpPr/>
        <p:nvPr/>
      </p:nvGrpSpPr>
      <p:grpSpPr>
        <a:xfrm>
          <a:off x="0" y="0"/>
          <a:ext cx="0" cy="0"/>
          <a:chOff x="0" y="0"/>
          <a:chExt cx="0" cy="0"/>
        </a:xfrm>
      </p:grpSpPr>
      <p:sp>
        <p:nvSpPr>
          <p:cNvPr id="5" name="Rectangle 37"/>
          <p:cNvSpPr>
            <a:spLocks noChangeArrowheads="1"/>
          </p:cNvSpPr>
          <p:nvPr userDrawn="1"/>
        </p:nvSpPr>
        <p:spPr bwMode="auto">
          <a:xfrm>
            <a:off x="0" y="0"/>
            <a:ext cx="9144000" cy="6858000"/>
          </a:xfrm>
          <a:prstGeom prst="rect">
            <a:avLst/>
          </a:prstGeom>
          <a:solidFill>
            <a:srgbClr val="FFFF99"/>
          </a:solidFill>
          <a:ln w="12700" algn="ctr">
            <a:noFill/>
            <a:miter lim="800000"/>
            <a:headEnd/>
            <a:tailEnd/>
          </a:ln>
          <a:effectLst/>
        </p:spPr>
        <p:txBody>
          <a:bodyPr wrap="none" lIns="50800" tIns="50800" rIns="50800" bIns="50800" anchor="ctr"/>
          <a:lstStyle/>
          <a:p>
            <a:pPr eaLnBrk="0" hangingPunct="0"/>
            <a:endParaRPr lang="nl-BE">
              <a:solidFill>
                <a:srgbClr val="000000"/>
              </a:solidFill>
            </a:endParaRPr>
          </a:p>
        </p:txBody>
      </p:sp>
      <p:sp>
        <p:nvSpPr>
          <p:cNvPr id="8" name="Title 1"/>
          <p:cNvSpPr>
            <a:spLocks noGrp="1"/>
          </p:cNvSpPr>
          <p:nvPr>
            <p:ph type="title"/>
          </p:nvPr>
        </p:nvSpPr>
        <p:spPr>
          <a:xfrm>
            <a:off x="493420" y="142240"/>
            <a:ext cx="7461274" cy="1012038"/>
          </a:xfrm>
          <a:prstGeom prst="rect">
            <a:avLst/>
          </a:prstGeom>
        </p:spPr>
        <p:txBody>
          <a:bodyPr anchor="b"/>
          <a:lstStyle>
            <a:lvl1pPr>
              <a:defRPr sz="5200" b="0" baseline="0">
                <a:solidFill>
                  <a:srgbClr val="5A5A5A"/>
                </a:solidFill>
              </a:defRPr>
            </a:lvl1pPr>
          </a:lstStyle>
          <a:p>
            <a:r>
              <a:rPr lang="en-US" dirty="0" smtClean="0"/>
              <a:t>Click to edit Master</a:t>
            </a:r>
            <a:endParaRPr lang="nl-BE" dirty="0"/>
          </a:p>
        </p:txBody>
      </p:sp>
      <p:sp>
        <p:nvSpPr>
          <p:cNvPr id="30"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rgbClr val="5A5A5A"/>
                </a:solidFill>
              </a:defRPr>
            </a:lvl1pPr>
            <a:lvl2pPr marL="615600" indent="-252000">
              <a:lnSpc>
                <a:spcPct val="100000"/>
              </a:lnSpc>
              <a:spcBef>
                <a:spcPts val="200"/>
              </a:spcBef>
              <a:spcAft>
                <a:spcPts val="200"/>
              </a:spcAft>
              <a:buClr>
                <a:srgbClr val="5A5A5A"/>
              </a:buClr>
              <a:buSzPct val="30000"/>
              <a:buFontTx/>
              <a:buBlip>
                <a:blip r:embed="rId3"/>
              </a:buBlip>
              <a:defRPr baseline="0">
                <a:solidFill>
                  <a:srgbClr val="5A5A5A"/>
                </a:solidFill>
              </a:defRPr>
            </a:lvl2pPr>
            <a:lvl3pPr marL="864000" indent="-252000">
              <a:lnSpc>
                <a:spcPct val="100000"/>
              </a:lnSpc>
              <a:spcAft>
                <a:spcPts val="100"/>
              </a:spcAft>
              <a:buClr>
                <a:srgbClr val="5A5A5A"/>
              </a:buClr>
              <a:buSzPct val="30000"/>
              <a:buFontTx/>
              <a:buBlip>
                <a:blip r:embed="rId3"/>
              </a:buBlip>
              <a:defRPr baseline="0">
                <a:solidFill>
                  <a:srgbClr val="5A5A5A"/>
                </a:solidFill>
              </a:defRPr>
            </a:lvl3pPr>
            <a:lvl4pPr marL="1116000" indent="-252000">
              <a:lnSpc>
                <a:spcPct val="100000"/>
              </a:lnSpc>
              <a:spcAft>
                <a:spcPts val="100"/>
              </a:spcAft>
              <a:buClr>
                <a:srgbClr val="5A5A5A"/>
              </a:buClr>
              <a:buSzPct val="30000"/>
              <a:buFontTx/>
              <a:buBlip>
                <a:blip r:embed="rId3"/>
              </a:buBlip>
              <a:defRPr baseline="0">
                <a:solidFill>
                  <a:srgbClr val="5A5A5A"/>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9" name="Content Placeholder 8"/>
          <p:cNvSpPr>
            <a:spLocks noGrp="1"/>
          </p:cNvSpPr>
          <p:nvPr>
            <p:ph sz="quarter" idx="10" hasCustomPrompt="1"/>
          </p:nvPr>
        </p:nvSpPr>
        <p:spPr>
          <a:xfrm>
            <a:off x="5656270" y="869932"/>
            <a:ext cx="2857535" cy="285752"/>
          </a:xfrm>
          <a:prstGeom prst="rect">
            <a:avLst/>
          </a:prstGeom>
          <a:ln>
            <a:noFill/>
          </a:ln>
        </p:spPr>
        <p:txBody>
          <a:bodyPr/>
          <a:lstStyle>
            <a:lvl1pPr algn="r">
              <a:buNone/>
              <a:defRPr sz="1200"/>
            </a:lvl1pPr>
            <a:lvl2pPr algn="r">
              <a:defRPr/>
            </a:lvl2pPr>
            <a:lvl3pPr algn="r">
              <a:defRPr/>
            </a:lvl3pPr>
            <a:lvl4pPr algn="r">
              <a:defRPr/>
            </a:lvl4pPr>
            <a:lvl5pPr algn="r">
              <a:defRPr/>
            </a:lvl5pPr>
          </a:lstStyle>
          <a:p>
            <a:pPr lvl="0"/>
            <a:r>
              <a:rPr lang="en-US" dirty="0" smtClean="0"/>
              <a:t>Breadcrumb</a:t>
            </a:r>
            <a:endParaRPr lang="nl-BE" dirty="0"/>
          </a:p>
        </p:txBody>
      </p:sp>
    </p:spTree>
    <p:extLst>
      <p:ext uri="{BB962C8B-B14F-4D97-AF65-F5344CB8AC3E}">
        <p14:creationId xmlns:p14="http://schemas.microsoft.com/office/powerpoint/2010/main" val="3322521746"/>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425803"/>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xfrm>
            <a:off x="4211638" y="6381750"/>
            <a:ext cx="719137" cy="476250"/>
          </a:xfrm>
          <a:prstGeom prst="rect">
            <a:avLst/>
          </a:prstGeom>
          <a:ln/>
        </p:spPr>
        <p:txBody>
          <a:bodyPr/>
          <a:lstStyle>
            <a:lvl1pPr>
              <a:defRPr/>
            </a:lvl1pPr>
          </a:lstStyle>
          <a:p>
            <a:pPr eaLnBrk="0" hangingPunct="0">
              <a:defRPr/>
            </a:pPr>
            <a:fld id="{2A25A077-ECC9-4E11-BB46-AE54ACEA01D3}" type="slidenum">
              <a:rPr lang="en-US">
                <a:solidFill>
                  <a:srgbClr val="000000"/>
                </a:solidFill>
              </a:rPr>
              <a:pPr eaLnBrk="0" hangingPunct="0">
                <a:defRPr/>
              </a:pPr>
              <a:t>‹#›</a:t>
            </a:fld>
            <a:endParaRPr lang="en-US">
              <a:solidFill>
                <a:srgbClr val="000000"/>
              </a:solidFill>
            </a:endParaRPr>
          </a:p>
        </p:txBody>
      </p:sp>
    </p:spTree>
    <p:extLst>
      <p:ext uri="{BB962C8B-B14F-4D97-AF65-F5344CB8AC3E}">
        <p14:creationId xmlns:p14="http://schemas.microsoft.com/office/powerpoint/2010/main" val="121784523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mage(grey)">
    <p:spTree>
      <p:nvGrpSpPr>
        <p:cNvPr id="1" name=""/>
        <p:cNvGrpSpPr/>
        <p:nvPr/>
      </p:nvGrpSpPr>
      <p:grpSpPr>
        <a:xfrm>
          <a:off x="0" y="0"/>
          <a:ext cx="0" cy="0"/>
          <a:chOff x="0" y="0"/>
          <a:chExt cx="0" cy="0"/>
        </a:xfrm>
      </p:grpSpPr>
      <p:sp>
        <p:nvSpPr>
          <p:cNvPr id="4" name="Text Placeholder 4"/>
          <p:cNvSpPr>
            <a:spLocks noGrp="1"/>
          </p:cNvSpPr>
          <p:nvPr>
            <p:ph type="body" sz="quarter" idx="10"/>
          </p:nvPr>
        </p:nvSpPr>
        <p:spPr>
          <a:xfrm>
            <a:off x="154800" y="6552024"/>
            <a:ext cx="3960000" cy="306000"/>
          </a:xfrm>
          <a:prstGeom prst="rect">
            <a:avLst/>
          </a:prstGeom>
          <a:solidFill>
            <a:schemeClr val="tx1"/>
          </a:solidFill>
        </p:spPr>
        <p:txBody>
          <a:bodyPr/>
          <a:lstStyle>
            <a:lvl1pPr marL="358775" indent="1588" algn="l">
              <a:buNone/>
              <a:tabLst>
                <a:tab pos="360363" algn="l"/>
              </a:tabLst>
              <a:defRPr sz="1200">
                <a:solidFill>
                  <a:schemeClr val="bg1"/>
                </a:solidFill>
              </a:defRPr>
            </a:lvl1pPr>
          </a:lstStyle>
          <a:p>
            <a:pPr lvl="0"/>
            <a:r>
              <a:rPr lang="en-US" noProof="0" smtClean="0"/>
              <a:t>Click to edit Master text styles</a:t>
            </a:r>
          </a:p>
        </p:txBody>
      </p:sp>
      <p:sp>
        <p:nvSpPr>
          <p:cNvPr id="9" name="Text Placeholder 8"/>
          <p:cNvSpPr>
            <a:spLocks noGrp="1"/>
          </p:cNvSpPr>
          <p:nvPr>
            <p:ph type="body" sz="quarter" idx="13"/>
          </p:nvPr>
        </p:nvSpPr>
        <p:spPr>
          <a:xfrm>
            <a:off x="154800" y="0"/>
            <a:ext cx="3960000" cy="3358800"/>
          </a:xfrm>
          <a:prstGeom prst="rect">
            <a:avLst/>
          </a:prstGeom>
          <a:solidFill>
            <a:schemeClr val="tx1"/>
          </a:solidFill>
        </p:spPr>
        <p:txBody>
          <a:bodyPr lIns="432000" tIns="504000" rIns="154800" bIns="612000"/>
          <a:lstStyle>
            <a:lvl1pPr marL="0" indent="0">
              <a:spcBef>
                <a:spcPts val="0"/>
              </a:spcBef>
              <a:spcAft>
                <a:spcPts val="100"/>
              </a:spcAft>
              <a:buClr>
                <a:schemeClr val="tx2"/>
              </a:buClr>
              <a:buSzPct val="25000"/>
              <a:buFont typeface="Wingdings" pitchFamily="2" charset="2"/>
              <a:buChar char="§"/>
              <a:defRPr sz="2000" b="1">
                <a:solidFill>
                  <a:schemeClr val="bg1"/>
                </a:solidFill>
                <a:latin typeface="+mj-lt"/>
              </a:defRPr>
            </a:lvl1pPr>
            <a:lvl2pPr marL="288000" indent="-252000">
              <a:spcAft>
                <a:spcPts val="100"/>
              </a:spcAft>
              <a:buSzPct val="80000"/>
              <a:buFontTx/>
              <a:buBlip>
                <a:blip r:embed="rId2"/>
              </a:buBlip>
              <a:defRPr sz="1800">
                <a:solidFill>
                  <a:schemeClr val="bg1"/>
                </a:solidFill>
                <a:latin typeface="+mj-lt"/>
              </a:defRPr>
            </a:lvl2pPr>
            <a:lvl3pPr marL="550800" indent="-252000">
              <a:spcAft>
                <a:spcPts val="100"/>
              </a:spcAft>
              <a:buSzPct val="30000"/>
              <a:buFontTx/>
              <a:buBlip>
                <a:blip r:embed="rId3"/>
              </a:buBlip>
              <a:defRPr sz="1600" baseline="0">
                <a:solidFill>
                  <a:schemeClr val="bg1"/>
                </a:solidFill>
                <a:latin typeface="+mj-lt"/>
              </a:defRPr>
            </a:lvl3pPr>
            <a:lvl4pPr>
              <a:defRPr>
                <a:solidFill>
                  <a:schemeClr val="bg1"/>
                </a:solidFill>
              </a:defRPr>
            </a:lvl4pPr>
            <a:lvl5pPr>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content(grey)">
    <p:spTree>
      <p:nvGrpSpPr>
        <p:cNvPr id="1" name=""/>
        <p:cNvGrpSpPr/>
        <p:nvPr/>
      </p:nvGrpSpPr>
      <p:grpSpPr>
        <a:xfrm>
          <a:off x="0" y="0"/>
          <a:ext cx="0" cy="0"/>
          <a:chOff x="0" y="0"/>
          <a:chExt cx="0" cy="0"/>
        </a:xfrm>
      </p:grpSpPr>
      <p:sp>
        <p:nvSpPr>
          <p:cNvPr id="8" name="Title 1"/>
          <p:cNvSpPr>
            <a:spLocks noGrp="1"/>
          </p:cNvSpPr>
          <p:nvPr>
            <p:ph type="title"/>
          </p:nvPr>
        </p:nvSpPr>
        <p:spPr>
          <a:xfrm>
            <a:off x="493420" y="142240"/>
            <a:ext cx="7461274" cy="1012038"/>
          </a:xfrm>
          <a:prstGeom prst="rect">
            <a:avLst/>
          </a:prstGeom>
        </p:spPr>
        <p:txBody>
          <a:bodyPr anchor="b"/>
          <a:lstStyle>
            <a:lvl1pPr>
              <a:defRPr sz="5200" b="0" baseline="0">
                <a:solidFill>
                  <a:srgbClr val="5A5A5A"/>
                </a:solidFill>
              </a:defRPr>
            </a:lvl1pPr>
          </a:lstStyle>
          <a:p>
            <a:r>
              <a:rPr lang="en-US" dirty="0" smtClean="0"/>
              <a:t>Click to edit Master</a:t>
            </a:r>
            <a:endParaRPr lang="nl-BE" dirty="0"/>
          </a:p>
        </p:txBody>
      </p:sp>
      <p:sp>
        <p:nvSpPr>
          <p:cNvPr id="30"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rgbClr val="5A5A5A"/>
                </a:solidFill>
              </a:defRPr>
            </a:lvl1pPr>
            <a:lvl2pPr marL="615600" indent="-252000">
              <a:lnSpc>
                <a:spcPct val="100000"/>
              </a:lnSpc>
              <a:spcAft>
                <a:spcPts val="200"/>
              </a:spcAft>
              <a:buClr>
                <a:srgbClr val="5A5A5A"/>
              </a:buClr>
              <a:buSzPct val="30000"/>
              <a:buFontTx/>
              <a:buBlip>
                <a:blip r:embed="rId3"/>
              </a:buBlip>
              <a:defRPr baseline="0">
                <a:solidFill>
                  <a:srgbClr val="5A5A5A"/>
                </a:solidFill>
              </a:defRPr>
            </a:lvl2pPr>
            <a:lvl3pPr marL="864000" indent="-252000">
              <a:lnSpc>
                <a:spcPct val="100000"/>
              </a:lnSpc>
              <a:spcAft>
                <a:spcPts val="100"/>
              </a:spcAft>
              <a:buClr>
                <a:srgbClr val="5A5A5A"/>
              </a:buClr>
              <a:buSzPct val="30000"/>
              <a:buFontTx/>
              <a:buBlip>
                <a:blip r:embed="rId3"/>
              </a:buBlip>
              <a:defRPr baseline="0">
                <a:solidFill>
                  <a:srgbClr val="5A5A5A"/>
                </a:solidFill>
              </a:defRPr>
            </a:lvl3pPr>
            <a:lvl4pPr marL="1116000" indent="-252000">
              <a:lnSpc>
                <a:spcPct val="100000"/>
              </a:lnSpc>
              <a:spcAft>
                <a:spcPts val="100"/>
              </a:spcAft>
              <a:buClr>
                <a:srgbClr val="5A5A5A"/>
              </a:buClr>
              <a:buSzPct val="30000"/>
              <a:buFontTx/>
              <a:buBlip>
                <a:blip r:embed="rId3"/>
              </a:buBlip>
              <a:defRPr baseline="0">
                <a:solidFill>
                  <a:srgbClr val="5A5A5A"/>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7" name="Slide Number Placeholder 3"/>
          <p:cNvSpPr>
            <a:spLocks noGrp="1"/>
          </p:cNvSpPr>
          <p:nvPr>
            <p:ph type="sldNum" sz="quarter" idx="4"/>
          </p:nvPr>
        </p:nvSpPr>
        <p:spPr>
          <a:xfrm>
            <a:off x="7903682" y="10633"/>
            <a:ext cx="612000" cy="288000"/>
          </a:xfrm>
          <a:prstGeom prst="rect">
            <a:avLst/>
          </a:prstGeom>
          <a:solidFill>
            <a:srgbClr val="5A5A5A"/>
          </a:solidFill>
        </p:spPr>
        <p:txBody>
          <a:bodyPr anchor="ctr"/>
          <a:lstStyle>
            <a:lvl1pPr>
              <a:defRPr b="1"/>
            </a:lvl1pPr>
          </a:lstStyle>
          <a:p>
            <a:pPr algn="r" eaLnBrk="0" hangingPunct="0"/>
            <a:fld id="{CAD5B688-D854-4762-A124-8473EE1AC442}" type="slidenum">
              <a:rPr lang="en-US" sz="1400" smtClean="0">
                <a:solidFill>
                  <a:srgbClr val="FFFFFF"/>
                </a:solidFill>
              </a:rPr>
              <a:pPr algn="r" eaLnBrk="0" hangingPunct="0"/>
              <a:t>‹#›</a:t>
            </a:fld>
            <a:endParaRPr lang="en-US" sz="1400" dirty="0">
              <a:solidFill>
                <a:srgbClr val="FFFFFF"/>
              </a:solidFill>
            </a:endParaRPr>
          </a:p>
        </p:txBody>
      </p:sp>
      <p:sp>
        <p:nvSpPr>
          <p:cNvPr id="5" name="Content Placeholder 8"/>
          <p:cNvSpPr>
            <a:spLocks noGrp="1"/>
          </p:cNvSpPr>
          <p:nvPr>
            <p:ph sz="quarter" idx="10" hasCustomPrompt="1"/>
          </p:nvPr>
        </p:nvSpPr>
        <p:spPr>
          <a:xfrm>
            <a:off x="5745170" y="1009632"/>
            <a:ext cx="2857535" cy="285752"/>
          </a:xfrm>
          <a:prstGeom prst="rect">
            <a:avLst/>
          </a:prstGeom>
          <a:ln>
            <a:noFill/>
          </a:ln>
        </p:spPr>
        <p:txBody>
          <a:bodyPr/>
          <a:lstStyle>
            <a:lvl1pPr marL="0" indent="0" algn="r">
              <a:spcBef>
                <a:spcPts val="0"/>
              </a:spcBef>
              <a:buNone/>
              <a:defRPr sz="1200"/>
            </a:lvl1pPr>
            <a:lvl2pPr algn="r">
              <a:defRPr/>
            </a:lvl2pPr>
            <a:lvl3pPr algn="r">
              <a:defRPr/>
            </a:lvl3pPr>
            <a:lvl4pPr algn="r">
              <a:defRPr/>
            </a:lvl4pPr>
            <a:lvl5pPr algn="r">
              <a:defRPr/>
            </a:lvl5pPr>
          </a:lstStyle>
          <a:p>
            <a:pPr lvl="0"/>
            <a:r>
              <a:rPr lang="en-US" dirty="0" smtClean="0"/>
              <a:t>Breadcrumb</a:t>
            </a:r>
            <a:endParaRPr lang="nl-BE" dirty="0"/>
          </a:p>
        </p:txBody>
      </p:sp>
    </p:spTree>
    <p:extLst>
      <p:ext uri="{BB962C8B-B14F-4D97-AF65-F5344CB8AC3E}">
        <p14:creationId xmlns:p14="http://schemas.microsoft.com/office/powerpoint/2010/main" val="2394764906"/>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content(blue)">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rgbClr val="1F6396"/>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rgbClr val="5A5A5A"/>
                </a:solidFill>
              </a:defRPr>
            </a:lvl1pPr>
            <a:lvl2pPr marL="615600" indent="-252000">
              <a:lnSpc>
                <a:spcPct val="100000"/>
              </a:lnSpc>
              <a:spcAft>
                <a:spcPts val="200"/>
              </a:spcAft>
              <a:buClr>
                <a:srgbClr val="5A5A5A"/>
              </a:buClr>
              <a:buSzPct val="30000"/>
              <a:buFontTx/>
              <a:buBlip>
                <a:blip r:embed="rId3"/>
              </a:buBlip>
              <a:defRPr baseline="0">
                <a:solidFill>
                  <a:srgbClr val="5A5A5A"/>
                </a:solidFill>
              </a:defRPr>
            </a:lvl2pPr>
            <a:lvl3pPr marL="864000" indent="-252000">
              <a:lnSpc>
                <a:spcPct val="100000"/>
              </a:lnSpc>
              <a:spcAft>
                <a:spcPts val="100"/>
              </a:spcAft>
              <a:buClr>
                <a:srgbClr val="5A5A5A"/>
              </a:buClr>
              <a:buSzPct val="30000"/>
              <a:buFontTx/>
              <a:buBlip>
                <a:blip r:embed="rId3"/>
              </a:buBlip>
              <a:defRPr baseline="0">
                <a:solidFill>
                  <a:srgbClr val="5A5A5A"/>
                </a:solidFill>
              </a:defRPr>
            </a:lvl3pPr>
            <a:lvl4pPr marL="1116000" indent="-252000">
              <a:lnSpc>
                <a:spcPct val="100000"/>
              </a:lnSpc>
              <a:spcAft>
                <a:spcPts val="100"/>
              </a:spcAft>
              <a:buClr>
                <a:srgbClr val="5A5A5A"/>
              </a:buClr>
              <a:buSzPct val="30000"/>
              <a:buFontTx/>
              <a:buBlip>
                <a:blip r:embed="rId3"/>
              </a:buBlip>
              <a:defRPr baseline="0">
                <a:solidFill>
                  <a:srgbClr val="5A5A5A"/>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10" name="Slide Number Placeholder 3"/>
          <p:cNvSpPr>
            <a:spLocks noGrp="1"/>
          </p:cNvSpPr>
          <p:nvPr>
            <p:ph type="sldNum" sz="quarter" idx="4"/>
          </p:nvPr>
        </p:nvSpPr>
        <p:spPr>
          <a:xfrm>
            <a:off x="7903682" y="10633"/>
            <a:ext cx="612000" cy="288000"/>
          </a:xfrm>
          <a:prstGeom prst="rect">
            <a:avLst/>
          </a:prstGeom>
          <a:solidFill>
            <a:srgbClr val="5A5A5A"/>
          </a:solidFill>
        </p:spPr>
        <p:txBody>
          <a:bodyPr anchor="ctr"/>
          <a:lstStyle>
            <a:lvl1pPr>
              <a:defRPr b="1"/>
            </a:lvl1pPr>
          </a:lstStyle>
          <a:p>
            <a:pPr algn="r" eaLnBrk="0" hangingPunct="0"/>
            <a:fld id="{CAD5B688-D854-4762-A124-8473EE1AC442}" type="slidenum">
              <a:rPr lang="en-US" sz="1400" smtClean="0">
                <a:solidFill>
                  <a:srgbClr val="FFFFFF"/>
                </a:solidFill>
              </a:rPr>
              <a:pPr algn="r" eaLnBrk="0" hangingPunct="0"/>
              <a:t>‹#›</a:t>
            </a:fld>
            <a:endParaRPr lang="en-US" sz="1400" dirty="0">
              <a:solidFill>
                <a:srgbClr val="FFFFFF"/>
              </a:solidFill>
            </a:endParaRPr>
          </a:p>
        </p:txBody>
      </p:sp>
      <p:sp>
        <p:nvSpPr>
          <p:cNvPr id="5" name="Content Placeholder 8"/>
          <p:cNvSpPr>
            <a:spLocks noGrp="1"/>
          </p:cNvSpPr>
          <p:nvPr>
            <p:ph sz="quarter" idx="10" hasCustomPrompt="1"/>
          </p:nvPr>
        </p:nvSpPr>
        <p:spPr>
          <a:xfrm>
            <a:off x="5745170" y="1009632"/>
            <a:ext cx="2857535" cy="285752"/>
          </a:xfrm>
          <a:prstGeom prst="rect">
            <a:avLst/>
          </a:prstGeom>
          <a:ln>
            <a:noFill/>
          </a:ln>
        </p:spPr>
        <p:txBody>
          <a:bodyPr/>
          <a:lstStyle>
            <a:lvl1pPr algn="r">
              <a:buNone/>
              <a:defRPr sz="1200"/>
            </a:lvl1pPr>
            <a:lvl2pPr algn="r">
              <a:defRPr/>
            </a:lvl2pPr>
            <a:lvl3pPr algn="r">
              <a:defRPr/>
            </a:lvl3pPr>
            <a:lvl4pPr algn="r">
              <a:defRPr/>
            </a:lvl4pPr>
            <a:lvl5pPr algn="r">
              <a:defRPr/>
            </a:lvl5pPr>
          </a:lstStyle>
          <a:p>
            <a:pPr lvl="0"/>
            <a:r>
              <a:rPr lang="en-US" dirty="0" smtClean="0"/>
              <a:t>Breadcrumb</a:t>
            </a:r>
            <a:endParaRPr lang="nl-BE" dirty="0"/>
          </a:p>
        </p:txBody>
      </p:sp>
    </p:spTree>
    <p:extLst>
      <p:ext uri="{BB962C8B-B14F-4D97-AF65-F5344CB8AC3E}">
        <p14:creationId xmlns:p14="http://schemas.microsoft.com/office/powerpoint/2010/main" val="2073495178"/>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content(purple)">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rgbClr val="872E7E"/>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rgbClr val="5A5A5A"/>
                </a:solidFill>
              </a:defRPr>
            </a:lvl1pPr>
            <a:lvl2pPr marL="615600" indent="-252000">
              <a:lnSpc>
                <a:spcPct val="100000"/>
              </a:lnSpc>
              <a:spcAft>
                <a:spcPts val="200"/>
              </a:spcAft>
              <a:buClr>
                <a:srgbClr val="5A5A5A"/>
              </a:buClr>
              <a:buSzPct val="30000"/>
              <a:buFontTx/>
              <a:buBlip>
                <a:blip r:embed="rId3"/>
              </a:buBlip>
              <a:defRPr baseline="0">
                <a:solidFill>
                  <a:srgbClr val="5A5A5A"/>
                </a:solidFill>
              </a:defRPr>
            </a:lvl2pPr>
            <a:lvl3pPr marL="864000" indent="-252000">
              <a:lnSpc>
                <a:spcPct val="100000"/>
              </a:lnSpc>
              <a:spcAft>
                <a:spcPts val="100"/>
              </a:spcAft>
              <a:buClr>
                <a:srgbClr val="5A5A5A"/>
              </a:buClr>
              <a:buSzPct val="30000"/>
              <a:buFontTx/>
              <a:buBlip>
                <a:blip r:embed="rId3"/>
              </a:buBlip>
              <a:defRPr baseline="0">
                <a:solidFill>
                  <a:srgbClr val="5A5A5A"/>
                </a:solidFill>
              </a:defRPr>
            </a:lvl3pPr>
            <a:lvl4pPr marL="1116000" indent="-252000">
              <a:lnSpc>
                <a:spcPct val="100000"/>
              </a:lnSpc>
              <a:spcAft>
                <a:spcPts val="100"/>
              </a:spcAft>
              <a:buClr>
                <a:srgbClr val="5A5A5A"/>
              </a:buClr>
              <a:buSzPct val="30000"/>
              <a:buFontTx/>
              <a:buBlip>
                <a:blip r:embed="rId3"/>
              </a:buBlip>
              <a:defRPr baseline="0">
                <a:solidFill>
                  <a:srgbClr val="5A5A5A"/>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10" name="Slide Number Placeholder 3"/>
          <p:cNvSpPr>
            <a:spLocks noGrp="1"/>
          </p:cNvSpPr>
          <p:nvPr>
            <p:ph type="sldNum" sz="quarter" idx="4"/>
          </p:nvPr>
        </p:nvSpPr>
        <p:spPr>
          <a:xfrm>
            <a:off x="7903682" y="10633"/>
            <a:ext cx="612000" cy="288000"/>
          </a:xfrm>
          <a:prstGeom prst="rect">
            <a:avLst/>
          </a:prstGeom>
          <a:solidFill>
            <a:srgbClr val="5A5A5A"/>
          </a:solidFill>
        </p:spPr>
        <p:txBody>
          <a:bodyPr anchor="ctr"/>
          <a:lstStyle>
            <a:lvl1pPr>
              <a:defRPr b="1"/>
            </a:lvl1pPr>
          </a:lstStyle>
          <a:p>
            <a:pPr algn="r" eaLnBrk="0" hangingPunct="0"/>
            <a:fld id="{CAD5B688-D854-4762-A124-8473EE1AC442}" type="slidenum">
              <a:rPr lang="en-US" sz="1400" smtClean="0">
                <a:solidFill>
                  <a:srgbClr val="FFFFFF"/>
                </a:solidFill>
              </a:rPr>
              <a:pPr algn="r" eaLnBrk="0" hangingPunct="0"/>
              <a:t>‹#›</a:t>
            </a:fld>
            <a:endParaRPr lang="en-US" sz="1400" dirty="0">
              <a:solidFill>
                <a:srgbClr val="FFFFFF"/>
              </a:solidFill>
            </a:endParaRPr>
          </a:p>
        </p:txBody>
      </p:sp>
      <p:sp>
        <p:nvSpPr>
          <p:cNvPr id="5" name="Content Placeholder 8"/>
          <p:cNvSpPr>
            <a:spLocks noGrp="1"/>
          </p:cNvSpPr>
          <p:nvPr>
            <p:ph sz="quarter" idx="10" hasCustomPrompt="1"/>
          </p:nvPr>
        </p:nvSpPr>
        <p:spPr>
          <a:xfrm>
            <a:off x="5745170" y="1009632"/>
            <a:ext cx="2857535" cy="285752"/>
          </a:xfrm>
          <a:prstGeom prst="rect">
            <a:avLst/>
          </a:prstGeom>
          <a:ln>
            <a:noFill/>
          </a:ln>
        </p:spPr>
        <p:txBody>
          <a:bodyPr/>
          <a:lstStyle>
            <a:lvl1pPr algn="r">
              <a:buNone/>
              <a:defRPr sz="1200"/>
            </a:lvl1pPr>
            <a:lvl2pPr algn="r">
              <a:defRPr/>
            </a:lvl2pPr>
            <a:lvl3pPr algn="r">
              <a:defRPr/>
            </a:lvl3pPr>
            <a:lvl4pPr algn="r">
              <a:defRPr/>
            </a:lvl4pPr>
            <a:lvl5pPr algn="r">
              <a:defRPr/>
            </a:lvl5pPr>
          </a:lstStyle>
          <a:p>
            <a:pPr lvl="0"/>
            <a:r>
              <a:rPr lang="en-US" dirty="0" smtClean="0"/>
              <a:t>Breadcrumb</a:t>
            </a:r>
            <a:endParaRPr lang="nl-BE" dirty="0"/>
          </a:p>
        </p:txBody>
      </p:sp>
    </p:spTree>
    <p:extLst>
      <p:ext uri="{BB962C8B-B14F-4D97-AF65-F5344CB8AC3E}">
        <p14:creationId xmlns:p14="http://schemas.microsoft.com/office/powerpoint/2010/main" val="475411990"/>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content(red)">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rgbClr val="9E4316"/>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rgbClr val="5A5A5A"/>
                </a:solidFill>
              </a:defRPr>
            </a:lvl1pPr>
            <a:lvl2pPr marL="615600" indent="-252000">
              <a:lnSpc>
                <a:spcPct val="100000"/>
              </a:lnSpc>
              <a:spcAft>
                <a:spcPts val="200"/>
              </a:spcAft>
              <a:buClr>
                <a:srgbClr val="5A5A5A"/>
              </a:buClr>
              <a:buSzPct val="30000"/>
              <a:buFontTx/>
              <a:buBlip>
                <a:blip r:embed="rId3"/>
              </a:buBlip>
              <a:defRPr baseline="0">
                <a:solidFill>
                  <a:srgbClr val="5A5A5A"/>
                </a:solidFill>
              </a:defRPr>
            </a:lvl2pPr>
            <a:lvl3pPr marL="864000" indent="-252000">
              <a:lnSpc>
                <a:spcPct val="100000"/>
              </a:lnSpc>
              <a:spcAft>
                <a:spcPts val="100"/>
              </a:spcAft>
              <a:buClr>
                <a:srgbClr val="5A5A5A"/>
              </a:buClr>
              <a:buSzPct val="30000"/>
              <a:buFontTx/>
              <a:buBlip>
                <a:blip r:embed="rId3"/>
              </a:buBlip>
              <a:defRPr baseline="0">
                <a:solidFill>
                  <a:srgbClr val="5A5A5A"/>
                </a:solidFill>
              </a:defRPr>
            </a:lvl3pPr>
            <a:lvl4pPr marL="1116000" indent="-252000">
              <a:lnSpc>
                <a:spcPct val="100000"/>
              </a:lnSpc>
              <a:spcAft>
                <a:spcPts val="100"/>
              </a:spcAft>
              <a:buClr>
                <a:srgbClr val="5A5A5A"/>
              </a:buClr>
              <a:buSzPct val="30000"/>
              <a:buFontTx/>
              <a:buBlip>
                <a:blip r:embed="rId3"/>
              </a:buBlip>
              <a:defRPr baseline="0">
                <a:solidFill>
                  <a:srgbClr val="5A5A5A"/>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2"/>
            <a:r>
              <a:rPr lang="en-US" dirty="0" err="1" smtClean="0"/>
              <a:t>dsgffdsqg</a:t>
            </a:r>
            <a:endParaRPr lang="en-US" dirty="0" smtClean="0"/>
          </a:p>
          <a:p>
            <a:pPr lvl="3"/>
            <a:r>
              <a:rPr lang="en-US" dirty="0" smtClean="0"/>
              <a:t>Fourth level</a:t>
            </a:r>
          </a:p>
          <a:p>
            <a:pPr lvl="3"/>
            <a:endParaRPr lang="en-US" dirty="0" smtClean="0"/>
          </a:p>
        </p:txBody>
      </p:sp>
      <p:sp>
        <p:nvSpPr>
          <p:cNvPr id="10" name="Slide Number Placeholder 3"/>
          <p:cNvSpPr>
            <a:spLocks noGrp="1"/>
          </p:cNvSpPr>
          <p:nvPr>
            <p:ph type="sldNum" sz="quarter" idx="4"/>
          </p:nvPr>
        </p:nvSpPr>
        <p:spPr>
          <a:xfrm>
            <a:off x="7903682" y="10633"/>
            <a:ext cx="612000" cy="288000"/>
          </a:xfrm>
          <a:prstGeom prst="rect">
            <a:avLst/>
          </a:prstGeom>
          <a:solidFill>
            <a:srgbClr val="5A5A5A"/>
          </a:solidFill>
        </p:spPr>
        <p:txBody>
          <a:bodyPr anchor="ctr"/>
          <a:lstStyle>
            <a:lvl1pPr>
              <a:defRPr b="1"/>
            </a:lvl1pPr>
          </a:lstStyle>
          <a:p>
            <a:pPr algn="r" eaLnBrk="0" hangingPunct="0"/>
            <a:fld id="{CAD5B688-D854-4762-A124-8473EE1AC442}" type="slidenum">
              <a:rPr lang="en-US" sz="1400" smtClean="0">
                <a:solidFill>
                  <a:srgbClr val="FFFFFF"/>
                </a:solidFill>
              </a:rPr>
              <a:pPr algn="r" eaLnBrk="0" hangingPunct="0"/>
              <a:t>‹#›</a:t>
            </a:fld>
            <a:endParaRPr lang="en-US" sz="1400" dirty="0">
              <a:solidFill>
                <a:srgbClr val="FFFFFF"/>
              </a:solidFill>
            </a:endParaRPr>
          </a:p>
        </p:txBody>
      </p:sp>
      <p:sp>
        <p:nvSpPr>
          <p:cNvPr id="5" name="Content Placeholder 8"/>
          <p:cNvSpPr>
            <a:spLocks noGrp="1"/>
          </p:cNvSpPr>
          <p:nvPr>
            <p:ph sz="quarter" idx="10" hasCustomPrompt="1"/>
          </p:nvPr>
        </p:nvSpPr>
        <p:spPr>
          <a:xfrm>
            <a:off x="5745170" y="1009632"/>
            <a:ext cx="2857535" cy="285752"/>
          </a:xfrm>
          <a:prstGeom prst="rect">
            <a:avLst/>
          </a:prstGeom>
          <a:ln>
            <a:noFill/>
          </a:ln>
        </p:spPr>
        <p:txBody>
          <a:bodyPr/>
          <a:lstStyle>
            <a:lvl1pPr algn="r">
              <a:buNone/>
              <a:defRPr sz="1200"/>
            </a:lvl1pPr>
            <a:lvl2pPr algn="r">
              <a:defRPr/>
            </a:lvl2pPr>
            <a:lvl3pPr algn="r">
              <a:defRPr/>
            </a:lvl3pPr>
            <a:lvl4pPr algn="r">
              <a:defRPr/>
            </a:lvl4pPr>
            <a:lvl5pPr algn="r">
              <a:defRPr/>
            </a:lvl5pPr>
          </a:lstStyle>
          <a:p>
            <a:pPr lvl="0"/>
            <a:r>
              <a:rPr lang="en-US" dirty="0" smtClean="0"/>
              <a:t>Breadcrumb</a:t>
            </a:r>
            <a:endParaRPr lang="nl-BE" dirty="0"/>
          </a:p>
        </p:txBody>
      </p:sp>
    </p:spTree>
    <p:extLst>
      <p:ext uri="{BB962C8B-B14F-4D97-AF65-F5344CB8AC3E}">
        <p14:creationId xmlns:p14="http://schemas.microsoft.com/office/powerpoint/2010/main" val="874132199"/>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content(green)">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rgbClr val="506C48"/>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rgbClr val="5A5A5A"/>
                </a:solidFill>
              </a:defRPr>
            </a:lvl1pPr>
            <a:lvl2pPr marL="615600" indent="-252000">
              <a:lnSpc>
                <a:spcPct val="100000"/>
              </a:lnSpc>
              <a:spcAft>
                <a:spcPts val="200"/>
              </a:spcAft>
              <a:buClr>
                <a:srgbClr val="5A5A5A"/>
              </a:buClr>
              <a:buSzPct val="30000"/>
              <a:buFontTx/>
              <a:buBlip>
                <a:blip r:embed="rId3"/>
              </a:buBlip>
              <a:defRPr baseline="0">
                <a:solidFill>
                  <a:srgbClr val="5A5A5A"/>
                </a:solidFill>
              </a:defRPr>
            </a:lvl2pPr>
            <a:lvl3pPr marL="864000" indent="-252000">
              <a:lnSpc>
                <a:spcPct val="100000"/>
              </a:lnSpc>
              <a:spcAft>
                <a:spcPts val="100"/>
              </a:spcAft>
              <a:buClr>
                <a:srgbClr val="5A5A5A"/>
              </a:buClr>
              <a:buSzPct val="30000"/>
              <a:buFontTx/>
              <a:buBlip>
                <a:blip r:embed="rId3"/>
              </a:buBlip>
              <a:defRPr baseline="0">
                <a:solidFill>
                  <a:srgbClr val="5A5A5A"/>
                </a:solidFill>
              </a:defRPr>
            </a:lvl3pPr>
            <a:lvl4pPr marL="1116000" indent="-252000">
              <a:lnSpc>
                <a:spcPct val="100000"/>
              </a:lnSpc>
              <a:spcAft>
                <a:spcPts val="100"/>
              </a:spcAft>
              <a:buClr>
                <a:srgbClr val="5A5A5A"/>
              </a:buClr>
              <a:buSzPct val="30000"/>
              <a:buFontTx/>
              <a:buBlip>
                <a:blip r:embed="rId3"/>
              </a:buBlip>
              <a:defRPr baseline="0">
                <a:solidFill>
                  <a:srgbClr val="5A5A5A"/>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10" name="Slide Number Placeholder 3"/>
          <p:cNvSpPr>
            <a:spLocks noGrp="1"/>
          </p:cNvSpPr>
          <p:nvPr>
            <p:ph type="sldNum" sz="quarter" idx="4"/>
          </p:nvPr>
        </p:nvSpPr>
        <p:spPr>
          <a:xfrm>
            <a:off x="7903682" y="10633"/>
            <a:ext cx="612000" cy="288000"/>
          </a:xfrm>
          <a:prstGeom prst="rect">
            <a:avLst/>
          </a:prstGeom>
          <a:solidFill>
            <a:srgbClr val="5A5A5A"/>
          </a:solidFill>
        </p:spPr>
        <p:txBody>
          <a:bodyPr anchor="ctr"/>
          <a:lstStyle>
            <a:lvl1pPr>
              <a:defRPr b="1"/>
            </a:lvl1pPr>
          </a:lstStyle>
          <a:p>
            <a:pPr algn="r" eaLnBrk="0" hangingPunct="0"/>
            <a:fld id="{CAD5B688-D854-4762-A124-8473EE1AC442}" type="slidenum">
              <a:rPr lang="en-US" sz="1400" smtClean="0">
                <a:solidFill>
                  <a:srgbClr val="FFFFFF"/>
                </a:solidFill>
              </a:rPr>
              <a:pPr algn="r" eaLnBrk="0" hangingPunct="0"/>
              <a:t>‹#›</a:t>
            </a:fld>
            <a:endParaRPr lang="en-US" sz="1400" dirty="0">
              <a:solidFill>
                <a:srgbClr val="FFFFFF"/>
              </a:solidFill>
            </a:endParaRPr>
          </a:p>
        </p:txBody>
      </p:sp>
      <p:sp>
        <p:nvSpPr>
          <p:cNvPr id="5" name="Content Placeholder 8"/>
          <p:cNvSpPr>
            <a:spLocks noGrp="1"/>
          </p:cNvSpPr>
          <p:nvPr>
            <p:ph sz="quarter" idx="10" hasCustomPrompt="1"/>
          </p:nvPr>
        </p:nvSpPr>
        <p:spPr>
          <a:xfrm>
            <a:off x="5745170" y="1009632"/>
            <a:ext cx="2857535" cy="285752"/>
          </a:xfrm>
          <a:prstGeom prst="rect">
            <a:avLst/>
          </a:prstGeom>
          <a:ln>
            <a:noFill/>
          </a:ln>
        </p:spPr>
        <p:txBody>
          <a:bodyPr/>
          <a:lstStyle>
            <a:lvl1pPr algn="r">
              <a:buNone/>
              <a:defRPr sz="1200"/>
            </a:lvl1pPr>
            <a:lvl2pPr algn="r">
              <a:defRPr/>
            </a:lvl2pPr>
            <a:lvl3pPr algn="r">
              <a:defRPr/>
            </a:lvl3pPr>
            <a:lvl4pPr algn="r">
              <a:defRPr/>
            </a:lvl4pPr>
            <a:lvl5pPr algn="r">
              <a:defRPr/>
            </a:lvl5pPr>
          </a:lstStyle>
          <a:p>
            <a:pPr lvl="0"/>
            <a:r>
              <a:rPr lang="en-US" dirty="0" smtClean="0"/>
              <a:t>Breadcrumb</a:t>
            </a:r>
            <a:endParaRPr lang="nl-BE" dirty="0"/>
          </a:p>
        </p:txBody>
      </p:sp>
    </p:spTree>
    <p:extLst>
      <p:ext uri="{BB962C8B-B14F-4D97-AF65-F5344CB8AC3E}">
        <p14:creationId xmlns:p14="http://schemas.microsoft.com/office/powerpoint/2010/main" val="1844010247"/>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instructionTemplate">
    <p:spTree>
      <p:nvGrpSpPr>
        <p:cNvPr id="1" name=""/>
        <p:cNvGrpSpPr/>
        <p:nvPr/>
      </p:nvGrpSpPr>
      <p:grpSpPr>
        <a:xfrm>
          <a:off x="0" y="0"/>
          <a:ext cx="0" cy="0"/>
          <a:chOff x="0" y="0"/>
          <a:chExt cx="0" cy="0"/>
        </a:xfrm>
      </p:grpSpPr>
      <p:sp>
        <p:nvSpPr>
          <p:cNvPr id="5" name="Rectangle 37"/>
          <p:cNvSpPr>
            <a:spLocks noChangeArrowheads="1"/>
          </p:cNvSpPr>
          <p:nvPr userDrawn="1"/>
        </p:nvSpPr>
        <p:spPr bwMode="auto">
          <a:xfrm>
            <a:off x="0" y="0"/>
            <a:ext cx="9144000" cy="6858000"/>
          </a:xfrm>
          <a:prstGeom prst="rect">
            <a:avLst/>
          </a:prstGeom>
          <a:solidFill>
            <a:srgbClr val="FFFF99"/>
          </a:solidFill>
          <a:ln w="12700" algn="ctr">
            <a:noFill/>
            <a:miter lim="800000"/>
            <a:headEnd/>
            <a:tailEnd/>
          </a:ln>
          <a:effectLst/>
        </p:spPr>
        <p:txBody>
          <a:bodyPr wrap="none" lIns="50800" tIns="50800" rIns="50800" bIns="50800" anchor="ctr"/>
          <a:lstStyle/>
          <a:p>
            <a:pPr eaLnBrk="0" hangingPunct="0"/>
            <a:endParaRPr lang="nl-BE">
              <a:solidFill>
                <a:srgbClr val="000000"/>
              </a:solidFill>
            </a:endParaRPr>
          </a:p>
        </p:txBody>
      </p:sp>
      <p:sp>
        <p:nvSpPr>
          <p:cNvPr id="8" name="Title 1"/>
          <p:cNvSpPr>
            <a:spLocks noGrp="1"/>
          </p:cNvSpPr>
          <p:nvPr>
            <p:ph type="title"/>
          </p:nvPr>
        </p:nvSpPr>
        <p:spPr>
          <a:xfrm>
            <a:off x="493420" y="142240"/>
            <a:ext cx="7461274" cy="1012038"/>
          </a:xfrm>
          <a:prstGeom prst="rect">
            <a:avLst/>
          </a:prstGeom>
        </p:spPr>
        <p:txBody>
          <a:bodyPr anchor="b"/>
          <a:lstStyle>
            <a:lvl1pPr>
              <a:defRPr sz="5200" b="0" baseline="0">
                <a:solidFill>
                  <a:srgbClr val="5A5A5A"/>
                </a:solidFill>
              </a:defRPr>
            </a:lvl1pPr>
          </a:lstStyle>
          <a:p>
            <a:r>
              <a:rPr lang="en-US" dirty="0" smtClean="0"/>
              <a:t>Click to edit Master</a:t>
            </a:r>
            <a:endParaRPr lang="nl-BE" dirty="0"/>
          </a:p>
        </p:txBody>
      </p:sp>
      <p:sp>
        <p:nvSpPr>
          <p:cNvPr id="30"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rgbClr val="5A5A5A"/>
                </a:solidFill>
              </a:defRPr>
            </a:lvl1pPr>
            <a:lvl2pPr marL="615600" indent="-252000">
              <a:lnSpc>
                <a:spcPct val="100000"/>
              </a:lnSpc>
              <a:spcBef>
                <a:spcPts val="200"/>
              </a:spcBef>
              <a:spcAft>
                <a:spcPts val="200"/>
              </a:spcAft>
              <a:buClr>
                <a:srgbClr val="5A5A5A"/>
              </a:buClr>
              <a:buSzPct val="30000"/>
              <a:buFontTx/>
              <a:buBlip>
                <a:blip r:embed="rId3"/>
              </a:buBlip>
              <a:defRPr baseline="0">
                <a:solidFill>
                  <a:srgbClr val="5A5A5A"/>
                </a:solidFill>
              </a:defRPr>
            </a:lvl2pPr>
            <a:lvl3pPr marL="864000" indent="-252000">
              <a:lnSpc>
                <a:spcPct val="100000"/>
              </a:lnSpc>
              <a:spcAft>
                <a:spcPts val="100"/>
              </a:spcAft>
              <a:buClr>
                <a:srgbClr val="5A5A5A"/>
              </a:buClr>
              <a:buSzPct val="30000"/>
              <a:buFontTx/>
              <a:buBlip>
                <a:blip r:embed="rId3"/>
              </a:buBlip>
              <a:defRPr baseline="0">
                <a:solidFill>
                  <a:srgbClr val="5A5A5A"/>
                </a:solidFill>
              </a:defRPr>
            </a:lvl3pPr>
            <a:lvl4pPr marL="1116000" indent="-252000">
              <a:lnSpc>
                <a:spcPct val="100000"/>
              </a:lnSpc>
              <a:spcAft>
                <a:spcPts val="100"/>
              </a:spcAft>
              <a:buClr>
                <a:srgbClr val="5A5A5A"/>
              </a:buClr>
              <a:buSzPct val="30000"/>
              <a:buFontTx/>
              <a:buBlip>
                <a:blip r:embed="rId3"/>
              </a:buBlip>
              <a:defRPr baseline="0">
                <a:solidFill>
                  <a:srgbClr val="5A5A5A"/>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9" name="Content Placeholder 8"/>
          <p:cNvSpPr>
            <a:spLocks noGrp="1"/>
          </p:cNvSpPr>
          <p:nvPr>
            <p:ph sz="quarter" idx="10" hasCustomPrompt="1"/>
          </p:nvPr>
        </p:nvSpPr>
        <p:spPr>
          <a:xfrm>
            <a:off x="5656270" y="869932"/>
            <a:ext cx="2857535" cy="285752"/>
          </a:xfrm>
          <a:prstGeom prst="rect">
            <a:avLst/>
          </a:prstGeom>
          <a:ln>
            <a:noFill/>
          </a:ln>
        </p:spPr>
        <p:txBody>
          <a:bodyPr/>
          <a:lstStyle>
            <a:lvl1pPr algn="r">
              <a:buNone/>
              <a:defRPr sz="1200"/>
            </a:lvl1pPr>
            <a:lvl2pPr algn="r">
              <a:defRPr/>
            </a:lvl2pPr>
            <a:lvl3pPr algn="r">
              <a:defRPr/>
            </a:lvl3pPr>
            <a:lvl4pPr algn="r">
              <a:defRPr/>
            </a:lvl4pPr>
            <a:lvl5pPr algn="r">
              <a:defRPr/>
            </a:lvl5pPr>
          </a:lstStyle>
          <a:p>
            <a:pPr lvl="0"/>
            <a:r>
              <a:rPr lang="en-US" dirty="0" smtClean="0"/>
              <a:t>Breadcrumb</a:t>
            </a:r>
            <a:endParaRPr lang="nl-BE" dirty="0"/>
          </a:p>
        </p:txBody>
      </p:sp>
    </p:spTree>
    <p:extLst>
      <p:ext uri="{BB962C8B-B14F-4D97-AF65-F5344CB8AC3E}">
        <p14:creationId xmlns:p14="http://schemas.microsoft.com/office/powerpoint/2010/main" val="3120681456"/>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560047984"/>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xfrm>
            <a:off x="4211638" y="6381750"/>
            <a:ext cx="719137" cy="476250"/>
          </a:xfrm>
          <a:prstGeom prst="rect">
            <a:avLst/>
          </a:prstGeom>
          <a:ln/>
        </p:spPr>
        <p:txBody>
          <a:bodyPr/>
          <a:lstStyle>
            <a:lvl1pPr>
              <a:defRPr/>
            </a:lvl1pPr>
          </a:lstStyle>
          <a:p>
            <a:pPr eaLnBrk="0" hangingPunct="0">
              <a:defRPr/>
            </a:pPr>
            <a:fld id="{2A25A077-ECC9-4E11-BB46-AE54ACEA01D3}" type="slidenum">
              <a:rPr lang="en-US">
                <a:solidFill>
                  <a:srgbClr val="000000"/>
                </a:solidFill>
              </a:rPr>
              <a:pPr eaLnBrk="0" hangingPunct="0">
                <a:defRPr/>
              </a:pPr>
              <a:t>‹#›</a:t>
            </a:fld>
            <a:endParaRPr lang="en-US">
              <a:solidFill>
                <a:srgbClr val="000000"/>
              </a:solidFill>
            </a:endParaRPr>
          </a:p>
        </p:txBody>
      </p:sp>
    </p:spTree>
    <p:extLst>
      <p:ext uri="{BB962C8B-B14F-4D97-AF65-F5344CB8AC3E}">
        <p14:creationId xmlns:p14="http://schemas.microsoft.com/office/powerpoint/2010/main" val="4146163468"/>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content(grey)">
    <p:spTree>
      <p:nvGrpSpPr>
        <p:cNvPr id="1" name=""/>
        <p:cNvGrpSpPr/>
        <p:nvPr/>
      </p:nvGrpSpPr>
      <p:grpSpPr>
        <a:xfrm>
          <a:off x="0" y="0"/>
          <a:ext cx="0" cy="0"/>
          <a:chOff x="0" y="0"/>
          <a:chExt cx="0" cy="0"/>
        </a:xfrm>
      </p:grpSpPr>
      <p:sp>
        <p:nvSpPr>
          <p:cNvPr id="30"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7" name="Slide Number Placeholder 3"/>
          <p:cNvSpPr>
            <a:spLocks noGrp="1"/>
          </p:cNvSpPr>
          <p:nvPr>
            <p:ph type="sldNum" sz="quarter" idx="4"/>
          </p:nvPr>
        </p:nvSpPr>
        <p:spPr>
          <a:xfrm>
            <a:off x="7903682" y="10633"/>
            <a:ext cx="612000" cy="288000"/>
          </a:xfrm>
          <a:prstGeom prst="rect">
            <a:avLst/>
          </a:prstGeom>
          <a:solidFill>
            <a:schemeClr val="tx2"/>
          </a:solidFill>
        </p:spPr>
        <p:txBody>
          <a:bodyPr anchor="ctr"/>
          <a:lstStyle>
            <a:lvl1pPr>
              <a:defRPr b="1"/>
            </a:lvl1pPr>
          </a:lstStyle>
          <a:p>
            <a:pPr algn="r" eaLnBrk="0" hangingPunct="0"/>
            <a:fld id="{CAD5B688-D854-4762-A124-8473EE1AC442}" type="slidenum">
              <a:rPr lang="en-US" sz="1400" smtClean="0">
                <a:solidFill>
                  <a:srgbClr val="FFFFFF"/>
                </a:solidFill>
              </a:rPr>
              <a:pPr algn="r" eaLnBrk="0" hangingPunct="0"/>
              <a:t>‹#›</a:t>
            </a:fld>
            <a:endParaRPr lang="en-US" sz="1400" dirty="0">
              <a:solidFill>
                <a:srgbClr val="FFFFFF"/>
              </a:solidFill>
            </a:endParaRPr>
          </a:p>
        </p:txBody>
      </p:sp>
      <p:sp>
        <p:nvSpPr>
          <p:cNvPr id="5" name="Content Placeholder 8"/>
          <p:cNvSpPr>
            <a:spLocks noGrp="1"/>
          </p:cNvSpPr>
          <p:nvPr>
            <p:ph sz="quarter" idx="10" hasCustomPrompt="1"/>
          </p:nvPr>
        </p:nvSpPr>
        <p:spPr>
          <a:xfrm>
            <a:off x="5745170" y="1009632"/>
            <a:ext cx="2857535" cy="285752"/>
          </a:xfrm>
          <a:prstGeom prst="rect">
            <a:avLst/>
          </a:prstGeom>
          <a:ln>
            <a:noFill/>
          </a:ln>
        </p:spPr>
        <p:txBody>
          <a:bodyPr/>
          <a:lstStyle>
            <a:lvl1pPr marL="0" indent="0" algn="r">
              <a:spcBef>
                <a:spcPts val="0"/>
              </a:spcBef>
              <a:buNone/>
              <a:defRPr sz="1200">
                <a:solidFill>
                  <a:schemeClr val="tx2"/>
                </a:solidFill>
              </a:defRPr>
            </a:lvl1pPr>
            <a:lvl2pPr algn="r">
              <a:defRPr/>
            </a:lvl2pPr>
            <a:lvl3pPr algn="r">
              <a:defRPr/>
            </a:lvl3pPr>
            <a:lvl4pPr algn="r">
              <a:defRPr/>
            </a:lvl4pPr>
            <a:lvl5pPr algn="r">
              <a:defRPr/>
            </a:lvl5pPr>
          </a:lstStyle>
          <a:p>
            <a:pPr lvl="0"/>
            <a:r>
              <a:rPr lang="en-US" dirty="0" smtClean="0"/>
              <a:t>Breadcrumb</a:t>
            </a:r>
            <a:endParaRPr lang="nl-BE" dirty="0"/>
          </a:p>
        </p:txBody>
      </p:sp>
      <p:sp>
        <p:nvSpPr>
          <p:cNvPr id="6" name="Title 1"/>
          <p:cNvSpPr>
            <a:spLocks noGrp="1"/>
          </p:cNvSpPr>
          <p:nvPr>
            <p:ph type="title"/>
          </p:nvPr>
        </p:nvSpPr>
        <p:spPr>
          <a:xfrm>
            <a:off x="490880" y="142240"/>
            <a:ext cx="7461274" cy="1012038"/>
          </a:xfrm>
          <a:prstGeom prst="rect">
            <a:avLst/>
          </a:prstGeom>
        </p:spPr>
        <p:txBody>
          <a:bodyPr anchor="b"/>
          <a:lstStyle>
            <a:lvl1pPr>
              <a:defRPr sz="5200" b="0" baseline="0">
                <a:solidFill>
                  <a:schemeClr val="tx2"/>
                </a:solidFill>
              </a:defRPr>
            </a:lvl1pPr>
          </a:lstStyle>
          <a:p>
            <a:r>
              <a:rPr lang="en-US" dirty="0" smtClean="0"/>
              <a:t>Click to edit Master</a:t>
            </a:r>
            <a:endParaRPr lang="nl-BE" dirty="0"/>
          </a:p>
        </p:txBody>
      </p:sp>
    </p:spTree>
    <p:extLst>
      <p:ext uri="{BB962C8B-B14F-4D97-AF65-F5344CB8AC3E}">
        <p14:creationId xmlns:p14="http://schemas.microsoft.com/office/powerpoint/2010/main" val="964626102"/>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content(blue)">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chemeClr val="accent2"/>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10" name="Slide Number Placeholder 3"/>
          <p:cNvSpPr>
            <a:spLocks noGrp="1"/>
          </p:cNvSpPr>
          <p:nvPr>
            <p:ph type="sldNum" sz="quarter" idx="4"/>
          </p:nvPr>
        </p:nvSpPr>
        <p:spPr>
          <a:xfrm>
            <a:off x="7903682" y="10633"/>
            <a:ext cx="612000" cy="288000"/>
          </a:xfrm>
          <a:prstGeom prst="rect">
            <a:avLst/>
          </a:prstGeom>
          <a:solidFill>
            <a:schemeClr val="tx2"/>
          </a:solidFill>
        </p:spPr>
        <p:txBody>
          <a:bodyPr anchor="ctr"/>
          <a:lstStyle>
            <a:lvl1pPr>
              <a:defRPr b="1"/>
            </a:lvl1pPr>
          </a:lstStyle>
          <a:p>
            <a:pPr algn="r" eaLnBrk="0" hangingPunct="0"/>
            <a:fld id="{CAD5B688-D854-4762-A124-8473EE1AC442}" type="slidenum">
              <a:rPr lang="en-US" sz="1400" smtClean="0">
                <a:solidFill>
                  <a:srgbClr val="FFFFFF"/>
                </a:solidFill>
              </a:rPr>
              <a:pPr algn="r" eaLnBrk="0" hangingPunct="0"/>
              <a:t>‹#›</a:t>
            </a:fld>
            <a:endParaRPr lang="en-US" sz="1400" dirty="0">
              <a:solidFill>
                <a:srgbClr val="FFFFFF"/>
              </a:solidFill>
            </a:endParaRPr>
          </a:p>
        </p:txBody>
      </p:sp>
      <p:sp>
        <p:nvSpPr>
          <p:cNvPr id="5" name="Content Placeholder 8"/>
          <p:cNvSpPr>
            <a:spLocks noGrp="1"/>
          </p:cNvSpPr>
          <p:nvPr>
            <p:ph sz="quarter" idx="10" hasCustomPrompt="1"/>
          </p:nvPr>
        </p:nvSpPr>
        <p:spPr>
          <a:xfrm>
            <a:off x="5745170" y="1009632"/>
            <a:ext cx="2857535" cy="285752"/>
          </a:xfrm>
          <a:prstGeom prst="rect">
            <a:avLst/>
          </a:prstGeom>
          <a:ln>
            <a:noFill/>
          </a:ln>
        </p:spPr>
        <p:txBody>
          <a:bodyPr/>
          <a:lstStyle>
            <a:lvl1pPr algn="r">
              <a:buNone/>
              <a:defRPr sz="1200">
                <a:solidFill>
                  <a:schemeClr val="tx2"/>
                </a:solidFill>
              </a:defRPr>
            </a:lvl1pPr>
            <a:lvl2pPr algn="r">
              <a:defRPr/>
            </a:lvl2pPr>
            <a:lvl3pPr algn="r">
              <a:defRPr/>
            </a:lvl3pPr>
            <a:lvl4pPr algn="r">
              <a:defRPr/>
            </a:lvl4pPr>
            <a:lvl5pPr algn="r">
              <a:defRPr/>
            </a:lvl5pPr>
          </a:lstStyle>
          <a:p>
            <a:pPr lvl="0"/>
            <a:r>
              <a:rPr lang="en-US" dirty="0" smtClean="0"/>
              <a:t>Breadcrumb</a:t>
            </a:r>
            <a:endParaRPr lang="nl-BE" dirty="0"/>
          </a:p>
        </p:txBody>
      </p:sp>
    </p:spTree>
    <p:extLst>
      <p:ext uri="{BB962C8B-B14F-4D97-AF65-F5344CB8AC3E}">
        <p14:creationId xmlns:p14="http://schemas.microsoft.com/office/powerpoint/2010/main" val="701907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mage(blue)">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a:xfrm>
            <a:off x="154800" y="6552024"/>
            <a:ext cx="3960000" cy="306000"/>
          </a:xfrm>
          <a:prstGeom prst="rect">
            <a:avLst/>
          </a:prstGeom>
          <a:solidFill>
            <a:schemeClr val="accent2"/>
          </a:solidFill>
        </p:spPr>
        <p:txBody>
          <a:bodyPr/>
          <a:lstStyle>
            <a:lvl1pPr marL="358775" indent="1588" algn="l">
              <a:buNone/>
              <a:tabLst>
                <a:tab pos="360363" algn="l"/>
              </a:tabLst>
              <a:defRPr sz="1200">
                <a:solidFill>
                  <a:schemeClr val="bg1"/>
                </a:solidFill>
              </a:defRPr>
            </a:lvl1pPr>
          </a:lstStyle>
          <a:p>
            <a:pPr lvl="0"/>
            <a:r>
              <a:rPr lang="en-US" noProof="0" smtClean="0"/>
              <a:t>Click to edit Master text styles</a:t>
            </a:r>
          </a:p>
        </p:txBody>
      </p:sp>
      <p:sp>
        <p:nvSpPr>
          <p:cNvPr id="6" name="Text Placeholder 8"/>
          <p:cNvSpPr>
            <a:spLocks noGrp="1"/>
          </p:cNvSpPr>
          <p:nvPr>
            <p:ph type="body" sz="quarter" idx="13"/>
          </p:nvPr>
        </p:nvSpPr>
        <p:spPr>
          <a:xfrm>
            <a:off x="154800" y="0"/>
            <a:ext cx="3960000" cy="3358800"/>
          </a:xfrm>
          <a:prstGeom prst="rect">
            <a:avLst/>
          </a:prstGeom>
          <a:solidFill>
            <a:schemeClr val="accent2"/>
          </a:solidFill>
        </p:spPr>
        <p:txBody>
          <a:bodyPr lIns="432000" tIns="504000" rIns="154800" bIns="612000"/>
          <a:lstStyle>
            <a:lvl1pPr marL="0" indent="0">
              <a:spcBef>
                <a:spcPts val="0"/>
              </a:spcBef>
              <a:spcAft>
                <a:spcPts val="100"/>
              </a:spcAft>
              <a:buClr>
                <a:schemeClr val="tx2"/>
              </a:buClr>
              <a:buSzPct val="25000"/>
              <a:buFont typeface="Wingdings" pitchFamily="2" charset="2"/>
              <a:buChar char="§"/>
              <a:defRPr sz="2000" b="1">
                <a:solidFill>
                  <a:schemeClr val="bg1"/>
                </a:solidFill>
                <a:latin typeface="+mj-lt"/>
              </a:defRPr>
            </a:lvl1pPr>
            <a:lvl2pPr marL="288000" indent="-252000">
              <a:spcAft>
                <a:spcPts val="100"/>
              </a:spcAft>
              <a:buSzPct val="80000"/>
              <a:buFontTx/>
              <a:buBlip>
                <a:blip r:embed="rId2"/>
              </a:buBlip>
              <a:defRPr sz="1800">
                <a:solidFill>
                  <a:schemeClr val="bg1"/>
                </a:solidFill>
                <a:latin typeface="+mj-lt"/>
              </a:defRPr>
            </a:lvl2pPr>
            <a:lvl3pPr marL="550800" indent="-252000">
              <a:spcAft>
                <a:spcPts val="100"/>
              </a:spcAft>
              <a:buSzPct val="30000"/>
              <a:buFontTx/>
              <a:buBlip>
                <a:blip r:embed="rId3"/>
              </a:buBlip>
              <a:defRPr sz="1600" baseline="0">
                <a:solidFill>
                  <a:schemeClr val="bg1"/>
                </a:solidFill>
                <a:latin typeface="+mj-lt"/>
              </a:defRPr>
            </a:lvl3pPr>
            <a:lvl4pPr>
              <a:defRPr>
                <a:solidFill>
                  <a:schemeClr val="bg1"/>
                </a:solidFill>
              </a:defRPr>
            </a:lvl4pPr>
            <a:lvl5pPr>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content(purple)">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chemeClr val="accent3"/>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10" name="Slide Number Placeholder 3"/>
          <p:cNvSpPr>
            <a:spLocks noGrp="1"/>
          </p:cNvSpPr>
          <p:nvPr>
            <p:ph type="sldNum" sz="quarter" idx="4"/>
          </p:nvPr>
        </p:nvSpPr>
        <p:spPr>
          <a:xfrm>
            <a:off x="7903682" y="10633"/>
            <a:ext cx="612000" cy="288000"/>
          </a:xfrm>
          <a:prstGeom prst="rect">
            <a:avLst/>
          </a:prstGeom>
          <a:solidFill>
            <a:schemeClr val="tx2"/>
          </a:solidFill>
        </p:spPr>
        <p:txBody>
          <a:bodyPr anchor="ctr"/>
          <a:lstStyle>
            <a:lvl1pPr>
              <a:defRPr b="1"/>
            </a:lvl1pPr>
          </a:lstStyle>
          <a:p>
            <a:pPr algn="r" eaLnBrk="0" hangingPunct="0"/>
            <a:fld id="{CAD5B688-D854-4762-A124-8473EE1AC442}" type="slidenum">
              <a:rPr lang="en-US" sz="1400" smtClean="0">
                <a:solidFill>
                  <a:srgbClr val="FFFFFF"/>
                </a:solidFill>
              </a:rPr>
              <a:pPr algn="r" eaLnBrk="0" hangingPunct="0"/>
              <a:t>‹#›</a:t>
            </a:fld>
            <a:endParaRPr lang="en-US" sz="1400" dirty="0">
              <a:solidFill>
                <a:srgbClr val="FFFFFF"/>
              </a:solidFill>
            </a:endParaRPr>
          </a:p>
        </p:txBody>
      </p:sp>
      <p:sp>
        <p:nvSpPr>
          <p:cNvPr id="5" name="Content Placeholder 8"/>
          <p:cNvSpPr>
            <a:spLocks noGrp="1"/>
          </p:cNvSpPr>
          <p:nvPr>
            <p:ph sz="quarter" idx="10" hasCustomPrompt="1"/>
          </p:nvPr>
        </p:nvSpPr>
        <p:spPr>
          <a:xfrm>
            <a:off x="5745170" y="1009632"/>
            <a:ext cx="2857535" cy="285752"/>
          </a:xfrm>
          <a:prstGeom prst="rect">
            <a:avLst/>
          </a:prstGeom>
          <a:ln>
            <a:noFill/>
          </a:ln>
        </p:spPr>
        <p:txBody>
          <a:bodyPr/>
          <a:lstStyle>
            <a:lvl1pPr algn="r">
              <a:buNone/>
              <a:defRPr sz="1200"/>
            </a:lvl1pPr>
            <a:lvl2pPr algn="r">
              <a:defRPr/>
            </a:lvl2pPr>
            <a:lvl3pPr algn="r">
              <a:defRPr/>
            </a:lvl3pPr>
            <a:lvl4pPr algn="r">
              <a:defRPr/>
            </a:lvl4pPr>
            <a:lvl5pPr algn="r">
              <a:defRPr/>
            </a:lvl5pPr>
          </a:lstStyle>
          <a:p>
            <a:pPr lvl="0"/>
            <a:r>
              <a:rPr lang="en-US" dirty="0" smtClean="0"/>
              <a:t>Breadcrumb</a:t>
            </a:r>
            <a:endParaRPr lang="nl-BE" dirty="0"/>
          </a:p>
        </p:txBody>
      </p:sp>
    </p:spTree>
    <p:extLst>
      <p:ext uri="{BB962C8B-B14F-4D97-AF65-F5344CB8AC3E}">
        <p14:creationId xmlns:p14="http://schemas.microsoft.com/office/powerpoint/2010/main" val="4278667031"/>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content(red)">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chemeClr val="accent4"/>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2"/>
            <a:r>
              <a:rPr lang="en-US" dirty="0" err="1" smtClean="0"/>
              <a:t>dsgffdsqg</a:t>
            </a:r>
            <a:endParaRPr lang="en-US" dirty="0" smtClean="0"/>
          </a:p>
          <a:p>
            <a:pPr lvl="3"/>
            <a:r>
              <a:rPr lang="en-US" dirty="0" smtClean="0"/>
              <a:t>Fourth level</a:t>
            </a:r>
          </a:p>
          <a:p>
            <a:pPr lvl="3"/>
            <a:endParaRPr lang="en-US" dirty="0" smtClean="0"/>
          </a:p>
        </p:txBody>
      </p:sp>
      <p:sp>
        <p:nvSpPr>
          <p:cNvPr id="10" name="Slide Number Placeholder 3"/>
          <p:cNvSpPr>
            <a:spLocks noGrp="1"/>
          </p:cNvSpPr>
          <p:nvPr>
            <p:ph type="sldNum" sz="quarter" idx="4"/>
          </p:nvPr>
        </p:nvSpPr>
        <p:spPr>
          <a:xfrm>
            <a:off x="7903682" y="10633"/>
            <a:ext cx="612000" cy="288000"/>
          </a:xfrm>
          <a:prstGeom prst="rect">
            <a:avLst/>
          </a:prstGeom>
          <a:solidFill>
            <a:schemeClr val="tx2"/>
          </a:solidFill>
        </p:spPr>
        <p:txBody>
          <a:bodyPr anchor="ctr"/>
          <a:lstStyle>
            <a:lvl1pPr>
              <a:defRPr b="1"/>
            </a:lvl1pPr>
          </a:lstStyle>
          <a:p>
            <a:pPr algn="r" eaLnBrk="0" hangingPunct="0"/>
            <a:fld id="{CAD5B688-D854-4762-A124-8473EE1AC442}" type="slidenum">
              <a:rPr lang="en-US" sz="1400" smtClean="0">
                <a:solidFill>
                  <a:srgbClr val="FFFFFF"/>
                </a:solidFill>
              </a:rPr>
              <a:pPr algn="r" eaLnBrk="0" hangingPunct="0"/>
              <a:t>‹#›</a:t>
            </a:fld>
            <a:endParaRPr lang="en-US" sz="1400" dirty="0">
              <a:solidFill>
                <a:srgbClr val="FFFFFF"/>
              </a:solidFill>
            </a:endParaRPr>
          </a:p>
        </p:txBody>
      </p:sp>
      <p:sp>
        <p:nvSpPr>
          <p:cNvPr id="5" name="Content Placeholder 8"/>
          <p:cNvSpPr>
            <a:spLocks noGrp="1"/>
          </p:cNvSpPr>
          <p:nvPr>
            <p:ph sz="quarter" idx="10" hasCustomPrompt="1"/>
          </p:nvPr>
        </p:nvSpPr>
        <p:spPr>
          <a:xfrm>
            <a:off x="5745170" y="1009632"/>
            <a:ext cx="2857535" cy="285752"/>
          </a:xfrm>
          <a:prstGeom prst="rect">
            <a:avLst/>
          </a:prstGeom>
          <a:ln>
            <a:noFill/>
          </a:ln>
        </p:spPr>
        <p:txBody>
          <a:bodyPr/>
          <a:lstStyle>
            <a:lvl1pPr algn="r">
              <a:buNone/>
              <a:defRPr sz="1200">
                <a:solidFill>
                  <a:schemeClr val="tx2"/>
                </a:solidFill>
              </a:defRPr>
            </a:lvl1pPr>
            <a:lvl2pPr algn="r">
              <a:defRPr/>
            </a:lvl2pPr>
            <a:lvl3pPr algn="r">
              <a:defRPr/>
            </a:lvl3pPr>
            <a:lvl4pPr algn="r">
              <a:defRPr/>
            </a:lvl4pPr>
            <a:lvl5pPr algn="r">
              <a:defRPr/>
            </a:lvl5pPr>
          </a:lstStyle>
          <a:p>
            <a:pPr lvl="0"/>
            <a:r>
              <a:rPr lang="en-US" dirty="0" smtClean="0"/>
              <a:t>Breadcrumb</a:t>
            </a:r>
            <a:endParaRPr lang="nl-BE" dirty="0"/>
          </a:p>
        </p:txBody>
      </p:sp>
    </p:spTree>
    <p:extLst>
      <p:ext uri="{BB962C8B-B14F-4D97-AF65-F5344CB8AC3E}">
        <p14:creationId xmlns:p14="http://schemas.microsoft.com/office/powerpoint/2010/main" val="240526481"/>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content(green)">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rgbClr val="506C48"/>
                </a:solidFill>
              </a:defRPr>
            </a:lvl1pPr>
          </a:lstStyle>
          <a:p>
            <a:r>
              <a:rPr lang="en-US" dirty="0" smtClean="0"/>
              <a:t>Click to edit Master</a:t>
            </a:r>
            <a:endParaRPr lang="nl-BE" dirty="0"/>
          </a:p>
        </p:txBody>
      </p:sp>
      <p:sp>
        <p:nvSpPr>
          <p:cNvPr id="9" name="Content Placeholder 2"/>
          <p:cNvSpPr>
            <a:spLocks noGrp="1"/>
          </p:cNvSpPr>
          <p:nvPr>
            <p:ph idx="1" hasCustomPrompt="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p:txBody>
      </p:sp>
      <p:sp>
        <p:nvSpPr>
          <p:cNvPr id="10" name="Slide Number Placeholder 3"/>
          <p:cNvSpPr>
            <a:spLocks noGrp="1"/>
          </p:cNvSpPr>
          <p:nvPr>
            <p:ph type="sldNum" sz="quarter" idx="4"/>
          </p:nvPr>
        </p:nvSpPr>
        <p:spPr>
          <a:xfrm>
            <a:off x="7903682" y="10633"/>
            <a:ext cx="612000" cy="288000"/>
          </a:xfrm>
          <a:prstGeom prst="rect">
            <a:avLst/>
          </a:prstGeom>
          <a:solidFill>
            <a:schemeClr val="tx2"/>
          </a:solidFill>
        </p:spPr>
        <p:txBody>
          <a:bodyPr anchor="ctr"/>
          <a:lstStyle>
            <a:lvl1pPr>
              <a:defRPr b="1"/>
            </a:lvl1pPr>
          </a:lstStyle>
          <a:p>
            <a:pPr algn="r" eaLnBrk="0" hangingPunct="0"/>
            <a:fld id="{CAD5B688-D854-4762-A124-8473EE1AC442}" type="slidenum">
              <a:rPr lang="en-US" sz="1400" smtClean="0">
                <a:solidFill>
                  <a:srgbClr val="FFFFFF"/>
                </a:solidFill>
              </a:rPr>
              <a:pPr algn="r" eaLnBrk="0" hangingPunct="0"/>
              <a:t>‹#›</a:t>
            </a:fld>
            <a:endParaRPr lang="en-US" sz="1400" dirty="0">
              <a:solidFill>
                <a:srgbClr val="FFFFFF"/>
              </a:solidFill>
            </a:endParaRPr>
          </a:p>
        </p:txBody>
      </p:sp>
      <p:sp>
        <p:nvSpPr>
          <p:cNvPr id="5" name="Content Placeholder 8"/>
          <p:cNvSpPr>
            <a:spLocks noGrp="1"/>
          </p:cNvSpPr>
          <p:nvPr>
            <p:ph sz="quarter" idx="10" hasCustomPrompt="1"/>
          </p:nvPr>
        </p:nvSpPr>
        <p:spPr>
          <a:xfrm>
            <a:off x="5745170" y="1009632"/>
            <a:ext cx="2857535" cy="285752"/>
          </a:xfrm>
          <a:prstGeom prst="rect">
            <a:avLst/>
          </a:prstGeom>
          <a:ln>
            <a:noFill/>
          </a:ln>
        </p:spPr>
        <p:txBody>
          <a:bodyPr/>
          <a:lstStyle>
            <a:lvl1pPr algn="r">
              <a:buNone/>
              <a:defRPr sz="1200">
                <a:solidFill>
                  <a:schemeClr val="tx2"/>
                </a:solidFill>
              </a:defRPr>
            </a:lvl1pPr>
            <a:lvl2pPr algn="r">
              <a:defRPr/>
            </a:lvl2pPr>
            <a:lvl3pPr algn="r">
              <a:defRPr/>
            </a:lvl3pPr>
            <a:lvl4pPr algn="r">
              <a:defRPr/>
            </a:lvl4pPr>
            <a:lvl5pPr algn="r">
              <a:defRPr/>
            </a:lvl5pPr>
          </a:lstStyle>
          <a:p>
            <a:pPr lvl="0"/>
            <a:r>
              <a:rPr lang="en-US" dirty="0" smtClean="0"/>
              <a:t>Breadcrumb</a:t>
            </a:r>
            <a:endParaRPr lang="nl-BE" dirty="0"/>
          </a:p>
        </p:txBody>
      </p:sp>
    </p:spTree>
    <p:extLst>
      <p:ext uri="{BB962C8B-B14F-4D97-AF65-F5344CB8AC3E}">
        <p14:creationId xmlns:p14="http://schemas.microsoft.com/office/powerpoint/2010/main" val="1824778576"/>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instructionTemplate">
    <p:spTree>
      <p:nvGrpSpPr>
        <p:cNvPr id="1" name=""/>
        <p:cNvGrpSpPr/>
        <p:nvPr/>
      </p:nvGrpSpPr>
      <p:grpSpPr>
        <a:xfrm>
          <a:off x="0" y="0"/>
          <a:ext cx="0" cy="0"/>
          <a:chOff x="0" y="0"/>
          <a:chExt cx="0" cy="0"/>
        </a:xfrm>
      </p:grpSpPr>
      <p:sp>
        <p:nvSpPr>
          <p:cNvPr id="5" name="Rectangle 37"/>
          <p:cNvSpPr>
            <a:spLocks noChangeArrowheads="1"/>
          </p:cNvSpPr>
          <p:nvPr userDrawn="1"/>
        </p:nvSpPr>
        <p:spPr bwMode="auto">
          <a:xfrm>
            <a:off x="142844" y="0"/>
            <a:ext cx="9144000" cy="6858000"/>
          </a:xfrm>
          <a:prstGeom prst="rect">
            <a:avLst/>
          </a:prstGeom>
          <a:solidFill>
            <a:srgbClr val="FFFF99"/>
          </a:solidFill>
          <a:ln w="12700" algn="ctr">
            <a:noFill/>
            <a:miter lim="800000"/>
            <a:headEnd/>
            <a:tailEnd/>
          </a:ln>
          <a:effectLst/>
        </p:spPr>
        <p:txBody>
          <a:bodyPr wrap="none" lIns="50800" tIns="50800" rIns="50800" bIns="50800" anchor="ctr"/>
          <a:lstStyle/>
          <a:p>
            <a:pPr eaLnBrk="0" hangingPunct="0"/>
            <a:endParaRPr lang="nl-BE">
              <a:solidFill>
                <a:srgbClr val="483838"/>
              </a:solidFill>
            </a:endParaRPr>
          </a:p>
        </p:txBody>
      </p:sp>
      <p:sp>
        <p:nvSpPr>
          <p:cNvPr id="8" name="Title 1"/>
          <p:cNvSpPr>
            <a:spLocks noGrp="1"/>
          </p:cNvSpPr>
          <p:nvPr>
            <p:ph type="title"/>
          </p:nvPr>
        </p:nvSpPr>
        <p:spPr>
          <a:xfrm>
            <a:off x="489556" y="142240"/>
            <a:ext cx="7461274" cy="1012038"/>
          </a:xfrm>
          <a:prstGeom prst="rect">
            <a:avLst/>
          </a:prstGeom>
        </p:spPr>
        <p:txBody>
          <a:bodyPr anchor="b"/>
          <a:lstStyle>
            <a:lvl1pPr>
              <a:defRPr sz="5200" b="0" baseline="0">
                <a:solidFill>
                  <a:schemeClr val="tx2"/>
                </a:solidFill>
              </a:defRPr>
            </a:lvl1pPr>
          </a:lstStyle>
          <a:p>
            <a:r>
              <a:rPr lang="en-US" dirty="0" smtClean="0"/>
              <a:t>Click to edit Master</a:t>
            </a:r>
            <a:endParaRPr lang="nl-BE" dirty="0"/>
          </a:p>
        </p:txBody>
      </p:sp>
      <p:sp>
        <p:nvSpPr>
          <p:cNvPr id="30"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Bef>
                <a:spcPts val="200"/>
              </a:spcBef>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9" name="Content Placeholder 8"/>
          <p:cNvSpPr>
            <a:spLocks noGrp="1"/>
          </p:cNvSpPr>
          <p:nvPr>
            <p:ph sz="quarter" idx="10" hasCustomPrompt="1"/>
          </p:nvPr>
        </p:nvSpPr>
        <p:spPr>
          <a:xfrm>
            <a:off x="5656270" y="869932"/>
            <a:ext cx="2857535" cy="285752"/>
          </a:xfrm>
          <a:prstGeom prst="rect">
            <a:avLst/>
          </a:prstGeom>
          <a:ln>
            <a:noFill/>
          </a:ln>
        </p:spPr>
        <p:txBody>
          <a:bodyPr/>
          <a:lstStyle>
            <a:lvl1pPr algn="r">
              <a:buNone/>
              <a:defRPr sz="1200">
                <a:solidFill>
                  <a:schemeClr val="tx2"/>
                </a:solidFill>
              </a:defRPr>
            </a:lvl1pPr>
            <a:lvl2pPr algn="r">
              <a:defRPr/>
            </a:lvl2pPr>
            <a:lvl3pPr algn="r">
              <a:defRPr/>
            </a:lvl3pPr>
            <a:lvl4pPr algn="r">
              <a:defRPr/>
            </a:lvl4pPr>
            <a:lvl5pPr algn="r">
              <a:defRPr/>
            </a:lvl5pPr>
          </a:lstStyle>
          <a:p>
            <a:pPr lvl="0"/>
            <a:r>
              <a:rPr lang="en-US" dirty="0" smtClean="0"/>
              <a:t>Breadcrumb</a:t>
            </a:r>
            <a:endParaRPr lang="nl-BE" dirty="0"/>
          </a:p>
        </p:txBody>
      </p:sp>
    </p:spTree>
    <p:extLst>
      <p:ext uri="{BB962C8B-B14F-4D97-AF65-F5344CB8AC3E}">
        <p14:creationId xmlns:p14="http://schemas.microsoft.com/office/powerpoint/2010/main" val="4221112367"/>
      </p:ext>
    </p:extLst>
  </p:cSld>
  <p:clrMapOvr>
    <a:masterClrMapping/>
  </p:clrMapOvr>
  <p:timing>
    <p:tnLst>
      <p:par>
        <p:cTn id="1" dur="indefinite" restart="never" nodeType="tmRoot"/>
      </p:par>
    </p:tnLst>
  </p:timing>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content(grey)">
    <p:spTree>
      <p:nvGrpSpPr>
        <p:cNvPr id="1" name=""/>
        <p:cNvGrpSpPr/>
        <p:nvPr/>
      </p:nvGrpSpPr>
      <p:grpSpPr>
        <a:xfrm>
          <a:off x="0" y="0"/>
          <a:ext cx="0" cy="0"/>
          <a:chOff x="0" y="0"/>
          <a:chExt cx="0" cy="0"/>
        </a:xfrm>
      </p:grpSpPr>
      <p:sp>
        <p:nvSpPr>
          <p:cNvPr id="8" name="Title 1"/>
          <p:cNvSpPr>
            <a:spLocks noGrp="1"/>
          </p:cNvSpPr>
          <p:nvPr>
            <p:ph type="title"/>
          </p:nvPr>
        </p:nvSpPr>
        <p:spPr>
          <a:xfrm>
            <a:off x="493420" y="142240"/>
            <a:ext cx="7461274" cy="1012038"/>
          </a:xfrm>
          <a:prstGeom prst="rect">
            <a:avLst/>
          </a:prstGeom>
        </p:spPr>
        <p:txBody>
          <a:bodyPr anchor="b"/>
          <a:lstStyle>
            <a:lvl1pPr>
              <a:defRPr sz="5200" b="0" baseline="0">
                <a:solidFill>
                  <a:srgbClr val="5A5A5A"/>
                </a:solidFill>
              </a:defRPr>
            </a:lvl1pPr>
          </a:lstStyle>
          <a:p>
            <a:r>
              <a:rPr lang="en-US" dirty="0" smtClean="0"/>
              <a:t>Click to edit Master</a:t>
            </a:r>
            <a:endParaRPr lang="nl-BE" dirty="0"/>
          </a:p>
        </p:txBody>
      </p:sp>
      <p:sp>
        <p:nvSpPr>
          <p:cNvPr id="30"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rgbClr val="5A5A5A"/>
                </a:solidFill>
              </a:defRPr>
            </a:lvl1pPr>
            <a:lvl2pPr marL="615600" indent="-252000">
              <a:lnSpc>
                <a:spcPct val="100000"/>
              </a:lnSpc>
              <a:spcAft>
                <a:spcPts val="200"/>
              </a:spcAft>
              <a:buClr>
                <a:srgbClr val="5A5A5A"/>
              </a:buClr>
              <a:buSzPct val="30000"/>
              <a:buFontTx/>
              <a:buBlip>
                <a:blip r:embed="rId3"/>
              </a:buBlip>
              <a:defRPr baseline="0">
                <a:solidFill>
                  <a:srgbClr val="5A5A5A"/>
                </a:solidFill>
              </a:defRPr>
            </a:lvl2pPr>
            <a:lvl3pPr marL="864000" indent="-252000">
              <a:lnSpc>
                <a:spcPct val="100000"/>
              </a:lnSpc>
              <a:spcAft>
                <a:spcPts val="100"/>
              </a:spcAft>
              <a:buClr>
                <a:srgbClr val="5A5A5A"/>
              </a:buClr>
              <a:buSzPct val="30000"/>
              <a:buFontTx/>
              <a:buBlip>
                <a:blip r:embed="rId3"/>
              </a:buBlip>
              <a:defRPr baseline="0">
                <a:solidFill>
                  <a:srgbClr val="5A5A5A"/>
                </a:solidFill>
              </a:defRPr>
            </a:lvl3pPr>
            <a:lvl4pPr marL="1116000" indent="-252000">
              <a:lnSpc>
                <a:spcPct val="100000"/>
              </a:lnSpc>
              <a:spcAft>
                <a:spcPts val="100"/>
              </a:spcAft>
              <a:buClr>
                <a:srgbClr val="5A5A5A"/>
              </a:buClr>
              <a:buSzPct val="30000"/>
              <a:buFontTx/>
              <a:buBlip>
                <a:blip r:embed="rId3"/>
              </a:buBlip>
              <a:defRPr baseline="0">
                <a:solidFill>
                  <a:srgbClr val="5A5A5A"/>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5" name="Content Placeholder 8"/>
          <p:cNvSpPr>
            <a:spLocks noGrp="1"/>
          </p:cNvSpPr>
          <p:nvPr>
            <p:ph sz="quarter" idx="10"/>
          </p:nvPr>
        </p:nvSpPr>
        <p:spPr>
          <a:xfrm>
            <a:off x="5745170" y="1009632"/>
            <a:ext cx="2857535" cy="285752"/>
          </a:xfrm>
          <a:prstGeom prst="rect">
            <a:avLst/>
          </a:prstGeom>
          <a:ln>
            <a:noFill/>
          </a:ln>
        </p:spPr>
        <p:txBody>
          <a:bodyPr/>
          <a:lstStyle>
            <a:lvl1pPr marL="0" indent="0" algn="r">
              <a:spcBef>
                <a:spcPts val="0"/>
              </a:spcBef>
              <a:buNone/>
              <a:defRPr sz="1200"/>
            </a:lvl1pPr>
            <a:lvl2pPr algn="r">
              <a:defRPr/>
            </a:lvl2pPr>
            <a:lvl3pPr algn="r">
              <a:defRPr/>
            </a:lvl3pPr>
            <a:lvl4pPr algn="r">
              <a:defRPr/>
            </a:lvl4pPr>
            <a:lvl5pPr algn="r">
              <a:defRPr/>
            </a:lvl5pPr>
          </a:lstStyle>
          <a:p>
            <a:pPr lvl="0"/>
            <a:r>
              <a:rPr lang="en-US" dirty="0" smtClean="0"/>
              <a:t>Click to edit Master text styles</a:t>
            </a:r>
          </a:p>
        </p:txBody>
      </p:sp>
      <p:sp>
        <p:nvSpPr>
          <p:cNvPr id="6" name="Slide Number Placeholder 3"/>
          <p:cNvSpPr>
            <a:spLocks noGrp="1"/>
          </p:cNvSpPr>
          <p:nvPr>
            <p:ph type="sldNum" sz="quarter" idx="11"/>
          </p:nvPr>
        </p:nvSpPr>
        <p:spPr>
          <a:xfrm>
            <a:off x="7904163" y="11113"/>
            <a:ext cx="611187" cy="287337"/>
          </a:xfrm>
          <a:prstGeom prst="rect">
            <a:avLst/>
          </a:prstGeom>
          <a:solidFill>
            <a:srgbClr val="5A5A5A"/>
          </a:solidFill>
        </p:spPr>
        <p:txBody>
          <a:bodyPr anchor="ctr"/>
          <a:lstStyle>
            <a:lvl1pPr algn="r" eaLnBrk="0" hangingPunct="0">
              <a:defRPr sz="1400" b="1">
                <a:solidFill>
                  <a:srgbClr val="FFFFFF"/>
                </a:solidFill>
              </a:defRPr>
            </a:lvl1pPr>
          </a:lstStyle>
          <a:p>
            <a:pPr>
              <a:defRPr/>
            </a:pPr>
            <a:fld id="{904D3C89-1A4E-4DA4-A680-F330CB4380E2}" type="slidenum">
              <a:rPr lang="en-US"/>
              <a:pPr>
                <a:defRPr/>
              </a:pPr>
              <a:t>‹#›</a:t>
            </a:fld>
            <a:endParaRPr lang="en-US" dirty="0"/>
          </a:p>
        </p:txBody>
      </p:sp>
    </p:spTree>
    <p:extLst>
      <p:ext uri="{BB962C8B-B14F-4D97-AF65-F5344CB8AC3E}">
        <p14:creationId xmlns:p14="http://schemas.microsoft.com/office/powerpoint/2010/main" val="2130199808"/>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content(blue)">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rgbClr val="1F6396"/>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rgbClr val="5A5A5A"/>
                </a:solidFill>
              </a:defRPr>
            </a:lvl1pPr>
            <a:lvl2pPr marL="615600" indent="-252000">
              <a:lnSpc>
                <a:spcPct val="100000"/>
              </a:lnSpc>
              <a:spcAft>
                <a:spcPts val="200"/>
              </a:spcAft>
              <a:buClr>
                <a:srgbClr val="5A5A5A"/>
              </a:buClr>
              <a:buSzPct val="30000"/>
              <a:buFontTx/>
              <a:buBlip>
                <a:blip r:embed="rId3"/>
              </a:buBlip>
              <a:defRPr baseline="0">
                <a:solidFill>
                  <a:srgbClr val="5A5A5A"/>
                </a:solidFill>
              </a:defRPr>
            </a:lvl2pPr>
            <a:lvl3pPr marL="864000" indent="-252000">
              <a:lnSpc>
                <a:spcPct val="100000"/>
              </a:lnSpc>
              <a:spcAft>
                <a:spcPts val="100"/>
              </a:spcAft>
              <a:buClr>
                <a:srgbClr val="5A5A5A"/>
              </a:buClr>
              <a:buSzPct val="30000"/>
              <a:buFontTx/>
              <a:buBlip>
                <a:blip r:embed="rId3"/>
              </a:buBlip>
              <a:defRPr baseline="0">
                <a:solidFill>
                  <a:srgbClr val="5A5A5A"/>
                </a:solidFill>
              </a:defRPr>
            </a:lvl3pPr>
            <a:lvl4pPr marL="1116000" indent="-252000">
              <a:lnSpc>
                <a:spcPct val="100000"/>
              </a:lnSpc>
              <a:spcAft>
                <a:spcPts val="100"/>
              </a:spcAft>
              <a:buClr>
                <a:srgbClr val="5A5A5A"/>
              </a:buClr>
              <a:buSzPct val="30000"/>
              <a:buFontTx/>
              <a:buBlip>
                <a:blip r:embed="rId3"/>
              </a:buBlip>
              <a:defRPr baseline="0">
                <a:solidFill>
                  <a:srgbClr val="5A5A5A"/>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5" name="Content Placeholder 8"/>
          <p:cNvSpPr>
            <a:spLocks noGrp="1"/>
          </p:cNvSpPr>
          <p:nvPr>
            <p:ph sz="quarter" idx="10"/>
          </p:nvPr>
        </p:nvSpPr>
        <p:spPr>
          <a:xfrm>
            <a:off x="5745170" y="1009632"/>
            <a:ext cx="2857535" cy="285752"/>
          </a:xfrm>
          <a:prstGeom prst="rect">
            <a:avLst/>
          </a:prstGeom>
          <a:ln>
            <a:noFill/>
          </a:ln>
        </p:spPr>
        <p:txBody>
          <a:bodyPr/>
          <a:lstStyle>
            <a:lvl1pPr algn="r">
              <a:buNone/>
              <a:defRPr sz="1200"/>
            </a:lvl1pPr>
            <a:lvl2pPr algn="r">
              <a:defRPr/>
            </a:lvl2pPr>
            <a:lvl3pPr algn="r">
              <a:defRPr/>
            </a:lvl3pPr>
            <a:lvl4pPr algn="r">
              <a:defRPr/>
            </a:lvl4pPr>
            <a:lvl5pPr algn="r">
              <a:defRPr/>
            </a:lvl5pPr>
          </a:lstStyle>
          <a:p>
            <a:pPr lvl="0"/>
            <a:r>
              <a:rPr lang="en-US" dirty="0" smtClean="0"/>
              <a:t>Click to edit Master text styles</a:t>
            </a:r>
          </a:p>
        </p:txBody>
      </p:sp>
      <p:sp>
        <p:nvSpPr>
          <p:cNvPr id="6" name="Slide Number Placeholder 3"/>
          <p:cNvSpPr>
            <a:spLocks noGrp="1"/>
          </p:cNvSpPr>
          <p:nvPr>
            <p:ph type="sldNum" sz="quarter" idx="11"/>
          </p:nvPr>
        </p:nvSpPr>
        <p:spPr>
          <a:xfrm>
            <a:off x="7904163" y="11113"/>
            <a:ext cx="611187" cy="287337"/>
          </a:xfrm>
          <a:prstGeom prst="rect">
            <a:avLst/>
          </a:prstGeom>
          <a:solidFill>
            <a:srgbClr val="5A5A5A"/>
          </a:solidFill>
        </p:spPr>
        <p:txBody>
          <a:bodyPr anchor="ctr"/>
          <a:lstStyle>
            <a:lvl1pPr algn="r" eaLnBrk="0" hangingPunct="0">
              <a:defRPr sz="1400" b="1">
                <a:solidFill>
                  <a:srgbClr val="FFFFFF"/>
                </a:solidFill>
              </a:defRPr>
            </a:lvl1pPr>
          </a:lstStyle>
          <a:p>
            <a:pPr>
              <a:defRPr/>
            </a:pPr>
            <a:fld id="{0FA055A2-8016-41E6-A37C-3FEC95ECEF3F}" type="slidenum">
              <a:rPr lang="en-US"/>
              <a:pPr>
                <a:defRPr/>
              </a:pPr>
              <a:t>‹#›</a:t>
            </a:fld>
            <a:endParaRPr lang="en-US" dirty="0"/>
          </a:p>
        </p:txBody>
      </p:sp>
    </p:spTree>
    <p:extLst>
      <p:ext uri="{BB962C8B-B14F-4D97-AF65-F5344CB8AC3E}">
        <p14:creationId xmlns:p14="http://schemas.microsoft.com/office/powerpoint/2010/main" val="3101399309"/>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content(purple)">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rgbClr val="872E7E"/>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rgbClr val="5A5A5A"/>
                </a:solidFill>
              </a:defRPr>
            </a:lvl1pPr>
            <a:lvl2pPr marL="615600" indent="-252000">
              <a:lnSpc>
                <a:spcPct val="100000"/>
              </a:lnSpc>
              <a:spcAft>
                <a:spcPts val="200"/>
              </a:spcAft>
              <a:buClr>
                <a:srgbClr val="5A5A5A"/>
              </a:buClr>
              <a:buSzPct val="30000"/>
              <a:buFontTx/>
              <a:buBlip>
                <a:blip r:embed="rId3"/>
              </a:buBlip>
              <a:defRPr baseline="0">
                <a:solidFill>
                  <a:srgbClr val="5A5A5A"/>
                </a:solidFill>
              </a:defRPr>
            </a:lvl2pPr>
            <a:lvl3pPr marL="864000" indent="-252000">
              <a:lnSpc>
                <a:spcPct val="100000"/>
              </a:lnSpc>
              <a:spcAft>
                <a:spcPts val="100"/>
              </a:spcAft>
              <a:buClr>
                <a:srgbClr val="5A5A5A"/>
              </a:buClr>
              <a:buSzPct val="30000"/>
              <a:buFontTx/>
              <a:buBlip>
                <a:blip r:embed="rId3"/>
              </a:buBlip>
              <a:defRPr baseline="0">
                <a:solidFill>
                  <a:srgbClr val="5A5A5A"/>
                </a:solidFill>
              </a:defRPr>
            </a:lvl3pPr>
            <a:lvl4pPr marL="1116000" indent="-252000">
              <a:lnSpc>
                <a:spcPct val="100000"/>
              </a:lnSpc>
              <a:spcAft>
                <a:spcPts val="100"/>
              </a:spcAft>
              <a:buClr>
                <a:srgbClr val="5A5A5A"/>
              </a:buClr>
              <a:buSzPct val="30000"/>
              <a:buFontTx/>
              <a:buBlip>
                <a:blip r:embed="rId3"/>
              </a:buBlip>
              <a:defRPr baseline="0">
                <a:solidFill>
                  <a:srgbClr val="5A5A5A"/>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5" name="Content Placeholder 8"/>
          <p:cNvSpPr>
            <a:spLocks noGrp="1"/>
          </p:cNvSpPr>
          <p:nvPr>
            <p:ph sz="quarter" idx="10"/>
          </p:nvPr>
        </p:nvSpPr>
        <p:spPr>
          <a:xfrm>
            <a:off x="5745170" y="1009632"/>
            <a:ext cx="2857535" cy="285752"/>
          </a:xfrm>
          <a:prstGeom prst="rect">
            <a:avLst/>
          </a:prstGeom>
          <a:ln>
            <a:noFill/>
          </a:ln>
        </p:spPr>
        <p:txBody>
          <a:bodyPr/>
          <a:lstStyle>
            <a:lvl1pPr algn="r">
              <a:buNone/>
              <a:defRPr sz="1200"/>
            </a:lvl1pPr>
            <a:lvl2pPr algn="r">
              <a:defRPr/>
            </a:lvl2pPr>
            <a:lvl3pPr algn="r">
              <a:defRPr/>
            </a:lvl3pPr>
            <a:lvl4pPr algn="r">
              <a:defRPr/>
            </a:lvl4pPr>
            <a:lvl5pPr algn="r">
              <a:defRPr/>
            </a:lvl5pPr>
          </a:lstStyle>
          <a:p>
            <a:pPr lvl="0"/>
            <a:r>
              <a:rPr lang="en-US" dirty="0" smtClean="0"/>
              <a:t>Click to edit Master text styles</a:t>
            </a:r>
          </a:p>
        </p:txBody>
      </p:sp>
      <p:sp>
        <p:nvSpPr>
          <p:cNvPr id="6" name="Slide Number Placeholder 3"/>
          <p:cNvSpPr>
            <a:spLocks noGrp="1"/>
          </p:cNvSpPr>
          <p:nvPr>
            <p:ph type="sldNum" sz="quarter" idx="11"/>
          </p:nvPr>
        </p:nvSpPr>
        <p:spPr>
          <a:xfrm>
            <a:off x="7904163" y="11113"/>
            <a:ext cx="611187" cy="287337"/>
          </a:xfrm>
          <a:prstGeom prst="rect">
            <a:avLst/>
          </a:prstGeom>
          <a:solidFill>
            <a:srgbClr val="5A5A5A"/>
          </a:solidFill>
        </p:spPr>
        <p:txBody>
          <a:bodyPr anchor="ctr"/>
          <a:lstStyle>
            <a:lvl1pPr algn="r" eaLnBrk="0" hangingPunct="0">
              <a:defRPr sz="1400" b="1">
                <a:solidFill>
                  <a:srgbClr val="FFFFFF"/>
                </a:solidFill>
              </a:defRPr>
            </a:lvl1pPr>
          </a:lstStyle>
          <a:p>
            <a:pPr>
              <a:defRPr/>
            </a:pPr>
            <a:fld id="{73891D6D-7454-499A-AFCC-ED6BD9C3917C}" type="slidenum">
              <a:rPr lang="en-US"/>
              <a:pPr>
                <a:defRPr/>
              </a:pPr>
              <a:t>‹#›</a:t>
            </a:fld>
            <a:endParaRPr lang="en-US" dirty="0"/>
          </a:p>
        </p:txBody>
      </p:sp>
    </p:spTree>
    <p:extLst>
      <p:ext uri="{BB962C8B-B14F-4D97-AF65-F5344CB8AC3E}">
        <p14:creationId xmlns:p14="http://schemas.microsoft.com/office/powerpoint/2010/main" val="4064631790"/>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content(red)">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rgbClr val="9E4316"/>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rgbClr val="5A5A5A"/>
                </a:solidFill>
              </a:defRPr>
            </a:lvl1pPr>
            <a:lvl2pPr marL="615600" indent="-252000">
              <a:lnSpc>
                <a:spcPct val="100000"/>
              </a:lnSpc>
              <a:spcAft>
                <a:spcPts val="200"/>
              </a:spcAft>
              <a:buClr>
                <a:srgbClr val="5A5A5A"/>
              </a:buClr>
              <a:buSzPct val="30000"/>
              <a:buFontTx/>
              <a:buBlip>
                <a:blip r:embed="rId3"/>
              </a:buBlip>
              <a:defRPr baseline="0">
                <a:solidFill>
                  <a:srgbClr val="5A5A5A"/>
                </a:solidFill>
              </a:defRPr>
            </a:lvl2pPr>
            <a:lvl3pPr marL="864000" indent="-252000">
              <a:lnSpc>
                <a:spcPct val="100000"/>
              </a:lnSpc>
              <a:spcAft>
                <a:spcPts val="100"/>
              </a:spcAft>
              <a:buClr>
                <a:srgbClr val="5A5A5A"/>
              </a:buClr>
              <a:buSzPct val="30000"/>
              <a:buFontTx/>
              <a:buBlip>
                <a:blip r:embed="rId3"/>
              </a:buBlip>
              <a:defRPr baseline="0">
                <a:solidFill>
                  <a:srgbClr val="5A5A5A"/>
                </a:solidFill>
              </a:defRPr>
            </a:lvl3pPr>
            <a:lvl4pPr marL="1116000" indent="-252000">
              <a:lnSpc>
                <a:spcPct val="100000"/>
              </a:lnSpc>
              <a:spcAft>
                <a:spcPts val="100"/>
              </a:spcAft>
              <a:buClr>
                <a:srgbClr val="5A5A5A"/>
              </a:buClr>
              <a:buSzPct val="30000"/>
              <a:buFontTx/>
              <a:buBlip>
                <a:blip r:embed="rId3"/>
              </a:buBlip>
              <a:defRPr baseline="0">
                <a:solidFill>
                  <a:srgbClr val="5A5A5A"/>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2"/>
            <a:r>
              <a:rPr lang="en-US" dirty="0" err="1" smtClean="0"/>
              <a:t>dsgffdsqg</a:t>
            </a:r>
            <a:endParaRPr lang="en-US" dirty="0" smtClean="0"/>
          </a:p>
          <a:p>
            <a:pPr lvl="3"/>
            <a:r>
              <a:rPr lang="en-US" dirty="0" smtClean="0"/>
              <a:t>Fourth level</a:t>
            </a:r>
          </a:p>
          <a:p>
            <a:pPr lvl="3"/>
            <a:endParaRPr lang="en-US" dirty="0" smtClean="0"/>
          </a:p>
        </p:txBody>
      </p:sp>
      <p:sp>
        <p:nvSpPr>
          <p:cNvPr id="5" name="Content Placeholder 8"/>
          <p:cNvSpPr>
            <a:spLocks noGrp="1"/>
          </p:cNvSpPr>
          <p:nvPr>
            <p:ph sz="quarter" idx="10"/>
          </p:nvPr>
        </p:nvSpPr>
        <p:spPr>
          <a:xfrm>
            <a:off x="5745170" y="1009632"/>
            <a:ext cx="2857535" cy="285752"/>
          </a:xfrm>
          <a:prstGeom prst="rect">
            <a:avLst/>
          </a:prstGeom>
          <a:ln>
            <a:noFill/>
          </a:ln>
        </p:spPr>
        <p:txBody>
          <a:bodyPr/>
          <a:lstStyle>
            <a:lvl1pPr algn="r">
              <a:buNone/>
              <a:defRPr sz="1200"/>
            </a:lvl1pPr>
            <a:lvl2pPr algn="r">
              <a:defRPr/>
            </a:lvl2pPr>
            <a:lvl3pPr algn="r">
              <a:defRPr/>
            </a:lvl3pPr>
            <a:lvl4pPr algn="r">
              <a:defRPr/>
            </a:lvl4pPr>
            <a:lvl5pPr algn="r">
              <a:defRPr/>
            </a:lvl5pPr>
          </a:lstStyle>
          <a:p>
            <a:pPr lvl="0"/>
            <a:r>
              <a:rPr lang="en-US" dirty="0" smtClean="0"/>
              <a:t>Click to edit Master text styles</a:t>
            </a:r>
          </a:p>
        </p:txBody>
      </p:sp>
      <p:sp>
        <p:nvSpPr>
          <p:cNvPr id="6" name="Slide Number Placeholder 3"/>
          <p:cNvSpPr>
            <a:spLocks noGrp="1"/>
          </p:cNvSpPr>
          <p:nvPr>
            <p:ph type="sldNum" sz="quarter" idx="11"/>
          </p:nvPr>
        </p:nvSpPr>
        <p:spPr>
          <a:xfrm>
            <a:off x="7904163" y="11113"/>
            <a:ext cx="611187" cy="287337"/>
          </a:xfrm>
          <a:prstGeom prst="rect">
            <a:avLst/>
          </a:prstGeom>
          <a:solidFill>
            <a:srgbClr val="5A5A5A"/>
          </a:solidFill>
        </p:spPr>
        <p:txBody>
          <a:bodyPr anchor="ctr"/>
          <a:lstStyle>
            <a:lvl1pPr algn="r" eaLnBrk="0" hangingPunct="0">
              <a:defRPr sz="1400" b="1">
                <a:solidFill>
                  <a:srgbClr val="FFFFFF"/>
                </a:solidFill>
              </a:defRPr>
            </a:lvl1pPr>
          </a:lstStyle>
          <a:p>
            <a:pPr>
              <a:defRPr/>
            </a:pPr>
            <a:fld id="{98273E46-D414-473F-A62A-A242B10E7EB5}" type="slidenum">
              <a:rPr lang="en-US"/>
              <a:pPr>
                <a:defRPr/>
              </a:pPr>
              <a:t>‹#›</a:t>
            </a:fld>
            <a:endParaRPr lang="en-US" dirty="0"/>
          </a:p>
        </p:txBody>
      </p:sp>
    </p:spTree>
    <p:extLst>
      <p:ext uri="{BB962C8B-B14F-4D97-AF65-F5344CB8AC3E}">
        <p14:creationId xmlns:p14="http://schemas.microsoft.com/office/powerpoint/2010/main" val="2143293200"/>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content(green)">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rgbClr val="506C48"/>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rgbClr val="5A5A5A"/>
                </a:solidFill>
              </a:defRPr>
            </a:lvl1pPr>
            <a:lvl2pPr marL="615600" indent="-252000">
              <a:lnSpc>
                <a:spcPct val="100000"/>
              </a:lnSpc>
              <a:spcAft>
                <a:spcPts val="200"/>
              </a:spcAft>
              <a:buClr>
                <a:srgbClr val="5A5A5A"/>
              </a:buClr>
              <a:buSzPct val="30000"/>
              <a:buFontTx/>
              <a:buBlip>
                <a:blip r:embed="rId3"/>
              </a:buBlip>
              <a:defRPr baseline="0">
                <a:solidFill>
                  <a:srgbClr val="5A5A5A"/>
                </a:solidFill>
              </a:defRPr>
            </a:lvl2pPr>
            <a:lvl3pPr marL="864000" indent="-252000">
              <a:lnSpc>
                <a:spcPct val="100000"/>
              </a:lnSpc>
              <a:spcAft>
                <a:spcPts val="100"/>
              </a:spcAft>
              <a:buClr>
                <a:srgbClr val="5A5A5A"/>
              </a:buClr>
              <a:buSzPct val="30000"/>
              <a:buFontTx/>
              <a:buBlip>
                <a:blip r:embed="rId3"/>
              </a:buBlip>
              <a:defRPr baseline="0">
                <a:solidFill>
                  <a:srgbClr val="5A5A5A"/>
                </a:solidFill>
              </a:defRPr>
            </a:lvl3pPr>
            <a:lvl4pPr marL="1116000" indent="-252000">
              <a:lnSpc>
                <a:spcPct val="100000"/>
              </a:lnSpc>
              <a:spcAft>
                <a:spcPts val="100"/>
              </a:spcAft>
              <a:buClr>
                <a:srgbClr val="5A5A5A"/>
              </a:buClr>
              <a:buSzPct val="30000"/>
              <a:buFontTx/>
              <a:buBlip>
                <a:blip r:embed="rId3"/>
              </a:buBlip>
              <a:defRPr baseline="0">
                <a:solidFill>
                  <a:srgbClr val="5A5A5A"/>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5" name="Content Placeholder 8"/>
          <p:cNvSpPr>
            <a:spLocks noGrp="1"/>
          </p:cNvSpPr>
          <p:nvPr>
            <p:ph sz="quarter" idx="10"/>
          </p:nvPr>
        </p:nvSpPr>
        <p:spPr>
          <a:xfrm>
            <a:off x="5745170" y="1009632"/>
            <a:ext cx="2857535" cy="285752"/>
          </a:xfrm>
          <a:prstGeom prst="rect">
            <a:avLst/>
          </a:prstGeom>
          <a:ln>
            <a:noFill/>
          </a:ln>
        </p:spPr>
        <p:txBody>
          <a:bodyPr/>
          <a:lstStyle>
            <a:lvl1pPr algn="r">
              <a:buNone/>
              <a:defRPr sz="1200"/>
            </a:lvl1pPr>
            <a:lvl2pPr algn="r">
              <a:defRPr/>
            </a:lvl2pPr>
            <a:lvl3pPr algn="r">
              <a:defRPr/>
            </a:lvl3pPr>
            <a:lvl4pPr algn="r">
              <a:defRPr/>
            </a:lvl4pPr>
            <a:lvl5pPr algn="r">
              <a:defRPr/>
            </a:lvl5pPr>
          </a:lstStyle>
          <a:p>
            <a:pPr lvl="0"/>
            <a:r>
              <a:rPr lang="en-US" dirty="0" smtClean="0"/>
              <a:t>Click to edit Master text styles</a:t>
            </a:r>
          </a:p>
        </p:txBody>
      </p:sp>
      <p:sp>
        <p:nvSpPr>
          <p:cNvPr id="6" name="Slide Number Placeholder 3"/>
          <p:cNvSpPr>
            <a:spLocks noGrp="1"/>
          </p:cNvSpPr>
          <p:nvPr>
            <p:ph type="sldNum" sz="quarter" idx="11"/>
          </p:nvPr>
        </p:nvSpPr>
        <p:spPr>
          <a:xfrm>
            <a:off x="7904163" y="11113"/>
            <a:ext cx="611187" cy="287337"/>
          </a:xfrm>
          <a:prstGeom prst="rect">
            <a:avLst/>
          </a:prstGeom>
          <a:solidFill>
            <a:srgbClr val="5A5A5A"/>
          </a:solidFill>
        </p:spPr>
        <p:txBody>
          <a:bodyPr anchor="ctr"/>
          <a:lstStyle>
            <a:lvl1pPr algn="r" eaLnBrk="0" hangingPunct="0">
              <a:defRPr sz="1400" b="1">
                <a:solidFill>
                  <a:srgbClr val="FFFFFF"/>
                </a:solidFill>
              </a:defRPr>
            </a:lvl1pPr>
          </a:lstStyle>
          <a:p>
            <a:pPr>
              <a:defRPr/>
            </a:pPr>
            <a:fld id="{CBDB90D8-D233-40A4-B7B3-FAF2934FE66B}" type="slidenum">
              <a:rPr lang="en-US"/>
              <a:pPr>
                <a:defRPr/>
              </a:pPr>
              <a:t>‹#›</a:t>
            </a:fld>
            <a:endParaRPr lang="en-US" dirty="0"/>
          </a:p>
        </p:txBody>
      </p:sp>
    </p:spTree>
    <p:extLst>
      <p:ext uri="{BB962C8B-B14F-4D97-AF65-F5344CB8AC3E}">
        <p14:creationId xmlns:p14="http://schemas.microsoft.com/office/powerpoint/2010/main" val="2375857169"/>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instructionTemplate">
    <p:spTree>
      <p:nvGrpSpPr>
        <p:cNvPr id="1" name=""/>
        <p:cNvGrpSpPr/>
        <p:nvPr/>
      </p:nvGrpSpPr>
      <p:grpSpPr>
        <a:xfrm>
          <a:off x="0" y="0"/>
          <a:ext cx="0" cy="0"/>
          <a:chOff x="0" y="0"/>
          <a:chExt cx="0" cy="0"/>
        </a:xfrm>
      </p:grpSpPr>
      <p:sp>
        <p:nvSpPr>
          <p:cNvPr id="5" name="Rectangle 37"/>
          <p:cNvSpPr>
            <a:spLocks noChangeArrowheads="1"/>
          </p:cNvSpPr>
          <p:nvPr userDrawn="1"/>
        </p:nvSpPr>
        <p:spPr bwMode="auto">
          <a:xfrm>
            <a:off x="0" y="0"/>
            <a:ext cx="9144000" cy="6858000"/>
          </a:xfrm>
          <a:prstGeom prst="rect">
            <a:avLst/>
          </a:prstGeom>
          <a:solidFill>
            <a:srgbClr val="FFFF99"/>
          </a:solidFill>
          <a:ln w="12700" algn="ctr">
            <a:noFill/>
            <a:miter lim="800000"/>
            <a:headEnd/>
            <a:tailEnd/>
          </a:ln>
          <a:effectLst/>
        </p:spPr>
        <p:txBody>
          <a:bodyPr wrap="none" lIns="50800" tIns="50800" rIns="50800" bIns="50800" anchor="ctr"/>
          <a:lstStyle/>
          <a:p>
            <a:pPr eaLnBrk="0" hangingPunct="0">
              <a:defRPr/>
            </a:pPr>
            <a:endParaRPr lang="nl-BE">
              <a:solidFill>
                <a:srgbClr val="000000"/>
              </a:solidFill>
            </a:endParaRPr>
          </a:p>
        </p:txBody>
      </p:sp>
      <p:sp>
        <p:nvSpPr>
          <p:cNvPr id="8" name="Title 1"/>
          <p:cNvSpPr>
            <a:spLocks noGrp="1"/>
          </p:cNvSpPr>
          <p:nvPr>
            <p:ph type="title"/>
          </p:nvPr>
        </p:nvSpPr>
        <p:spPr>
          <a:xfrm>
            <a:off x="493420" y="142240"/>
            <a:ext cx="7461274" cy="1012038"/>
          </a:xfrm>
          <a:prstGeom prst="rect">
            <a:avLst/>
          </a:prstGeom>
        </p:spPr>
        <p:txBody>
          <a:bodyPr anchor="b"/>
          <a:lstStyle>
            <a:lvl1pPr>
              <a:defRPr sz="5200" b="0" baseline="0">
                <a:solidFill>
                  <a:srgbClr val="5A5A5A"/>
                </a:solidFill>
              </a:defRPr>
            </a:lvl1pPr>
          </a:lstStyle>
          <a:p>
            <a:r>
              <a:rPr lang="en-US" dirty="0" smtClean="0"/>
              <a:t>Click to edit Master</a:t>
            </a:r>
            <a:endParaRPr lang="nl-BE" dirty="0"/>
          </a:p>
        </p:txBody>
      </p:sp>
      <p:sp>
        <p:nvSpPr>
          <p:cNvPr id="30"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rgbClr val="5A5A5A"/>
                </a:solidFill>
              </a:defRPr>
            </a:lvl1pPr>
            <a:lvl2pPr marL="615600" indent="-252000">
              <a:lnSpc>
                <a:spcPct val="100000"/>
              </a:lnSpc>
              <a:spcBef>
                <a:spcPts val="200"/>
              </a:spcBef>
              <a:spcAft>
                <a:spcPts val="200"/>
              </a:spcAft>
              <a:buClr>
                <a:srgbClr val="5A5A5A"/>
              </a:buClr>
              <a:buSzPct val="30000"/>
              <a:buFontTx/>
              <a:buBlip>
                <a:blip r:embed="rId3"/>
              </a:buBlip>
              <a:defRPr baseline="0">
                <a:solidFill>
                  <a:srgbClr val="5A5A5A"/>
                </a:solidFill>
              </a:defRPr>
            </a:lvl2pPr>
            <a:lvl3pPr marL="864000" indent="-252000">
              <a:lnSpc>
                <a:spcPct val="100000"/>
              </a:lnSpc>
              <a:spcAft>
                <a:spcPts val="100"/>
              </a:spcAft>
              <a:buClr>
                <a:srgbClr val="5A5A5A"/>
              </a:buClr>
              <a:buSzPct val="30000"/>
              <a:buFontTx/>
              <a:buBlip>
                <a:blip r:embed="rId3"/>
              </a:buBlip>
              <a:defRPr baseline="0">
                <a:solidFill>
                  <a:srgbClr val="5A5A5A"/>
                </a:solidFill>
              </a:defRPr>
            </a:lvl3pPr>
            <a:lvl4pPr marL="1116000" indent="-252000">
              <a:lnSpc>
                <a:spcPct val="100000"/>
              </a:lnSpc>
              <a:spcAft>
                <a:spcPts val="100"/>
              </a:spcAft>
              <a:buClr>
                <a:srgbClr val="5A5A5A"/>
              </a:buClr>
              <a:buSzPct val="30000"/>
              <a:buFontTx/>
              <a:buBlip>
                <a:blip r:embed="rId3"/>
              </a:buBlip>
              <a:defRPr baseline="0">
                <a:solidFill>
                  <a:srgbClr val="5A5A5A"/>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9" name="Content Placeholder 8"/>
          <p:cNvSpPr>
            <a:spLocks noGrp="1"/>
          </p:cNvSpPr>
          <p:nvPr>
            <p:ph sz="quarter" idx="10"/>
          </p:nvPr>
        </p:nvSpPr>
        <p:spPr>
          <a:xfrm>
            <a:off x="5656270" y="869932"/>
            <a:ext cx="2857535" cy="285752"/>
          </a:xfrm>
          <a:prstGeom prst="rect">
            <a:avLst/>
          </a:prstGeom>
          <a:ln>
            <a:noFill/>
          </a:ln>
        </p:spPr>
        <p:txBody>
          <a:bodyPr/>
          <a:lstStyle>
            <a:lvl1pPr algn="r">
              <a:buNone/>
              <a:defRPr sz="1200"/>
            </a:lvl1pPr>
            <a:lvl2pPr algn="r">
              <a:defRPr/>
            </a:lvl2pPr>
            <a:lvl3pPr algn="r">
              <a:defRPr/>
            </a:lvl3pPr>
            <a:lvl4pPr algn="r">
              <a:defRPr/>
            </a:lvl4pPr>
            <a:lvl5pPr algn="r">
              <a:defRPr/>
            </a:lvl5pPr>
          </a:lstStyle>
          <a:p>
            <a:pPr lvl="0"/>
            <a:r>
              <a:rPr lang="en-US" dirty="0" smtClean="0"/>
              <a:t>Click to edit Master text styles</a:t>
            </a:r>
          </a:p>
        </p:txBody>
      </p:sp>
    </p:spTree>
    <p:extLst>
      <p:ext uri="{BB962C8B-B14F-4D97-AF65-F5344CB8AC3E}">
        <p14:creationId xmlns:p14="http://schemas.microsoft.com/office/powerpoint/2010/main" val="25385525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End">
    <p:spTree>
      <p:nvGrpSpPr>
        <p:cNvPr id="1" name=""/>
        <p:cNvGrpSpPr/>
        <p:nvPr/>
      </p:nvGrpSpPr>
      <p:grpSpPr>
        <a:xfrm>
          <a:off x="0" y="0"/>
          <a:ext cx="0" cy="0"/>
          <a:chOff x="0" y="0"/>
          <a:chExt cx="0" cy="0"/>
        </a:xfrm>
      </p:grpSpPr>
      <p:sp>
        <p:nvSpPr>
          <p:cNvPr id="4" name="Content Placeholder 2"/>
          <p:cNvSpPr txBox="1">
            <a:spLocks/>
          </p:cNvSpPr>
          <p:nvPr userDrawn="1"/>
        </p:nvSpPr>
        <p:spPr>
          <a:xfrm>
            <a:off x="511175" y="1651000"/>
            <a:ext cx="3340100" cy="444500"/>
          </a:xfrm>
          <a:prstGeom prst="rect">
            <a:avLst/>
          </a:prstGeo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marL="241300" indent="-241300" defTabSz="642938">
              <a:defRPr/>
            </a:pPr>
            <a:r>
              <a:rPr lang="en-US" sz="1470" kern="0" dirty="0" smtClean="0">
                <a:solidFill>
                  <a:schemeClr val="bg2"/>
                </a:solidFill>
                <a:latin typeface="Lucida Console" pitchFamily="49" charset="0"/>
                <a:ea typeface="+mn-ea"/>
                <a:cs typeface="+mn-cs"/>
                <a:sym typeface="55 Helvetica Roman"/>
              </a:rPr>
              <a:t>Minding the user throughout</a:t>
            </a:r>
            <a:endParaRPr lang="nl-BE" sz="1470" kern="0" dirty="0">
              <a:solidFill>
                <a:schemeClr val="bg2"/>
              </a:solidFill>
              <a:latin typeface="Lucida Console" pitchFamily="49" charset="0"/>
              <a:ea typeface="+mn-ea"/>
              <a:cs typeface="+mn-cs"/>
              <a:sym typeface="55 Helvetica Roman"/>
            </a:endParaRPr>
          </a:p>
        </p:txBody>
      </p:sp>
      <p:sp>
        <p:nvSpPr>
          <p:cNvPr id="5" name="Content Placeholder 2"/>
          <p:cNvSpPr txBox="1">
            <a:spLocks/>
          </p:cNvSpPr>
          <p:nvPr userDrawn="1"/>
        </p:nvSpPr>
        <p:spPr>
          <a:xfrm>
            <a:off x="525463" y="6467475"/>
            <a:ext cx="3760787" cy="285750"/>
          </a:xfrm>
          <a:prstGeom prst="rect">
            <a:avLst/>
          </a:prstGeom>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eaLnBrk="0" hangingPunct="0">
              <a:defRPr/>
            </a:pPr>
            <a:r>
              <a:rPr lang="en-US" sz="570" dirty="0" err="1" smtClean="0">
                <a:solidFill>
                  <a:schemeClr val="bg2"/>
                </a:solidFill>
                <a:latin typeface="Lucida Console" pitchFamily="49" charset="0"/>
              </a:rPr>
              <a:t>Grensstraat</a:t>
            </a:r>
            <a:r>
              <a:rPr lang="en-US" sz="570" dirty="0" smtClean="0">
                <a:solidFill>
                  <a:schemeClr val="bg2"/>
                </a:solidFill>
                <a:latin typeface="Lucida Console" pitchFamily="49" charset="0"/>
              </a:rPr>
              <a:t> 21 rue de la </a:t>
            </a:r>
            <a:r>
              <a:rPr lang="en-US" sz="570" dirty="0" err="1" smtClean="0">
                <a:solidFill>
                  <a:schemeClr val="bg2"/>
                </a:solidFill>
                <a:latin typeface="Lucida Console" pitchFamily="49" charset="0"/>
              </a:rPr>
              <a:t>Limite</a:t>
            </a:r>
            <a:r>
              <a:rPr lang="en-US" sz="570" dirty="0" smtClean="0">
                <a:solidFill>
                  <a:schemeClr val="bg2"/>
                </a:solidFill>
                <a:latin typeface="Lucida Console" pitchFamily="49" charset="0"/>
              </a:rPr>
              <a:t>   B-1210 Brussels   +32 2 209 08 85</a:t>
            </a:r>
            <a:endParaRPr lang="en-US" sz="570" dirty="0">
              <a:solidFill>
                <a:schemeClr val="bg2"/>
              </a:solidFill>
              <a:latin typeface="Lucida Console" pitchFamily="49" charset="0"/>
            </a:endParaRPr>
          </a:p>
        </p:txBody>
      </p:sp>
      <p:sp>
        <p:nvSpPr>
          <p:cNvPr id="6" name="Line 2"/>
          <p:cNvSpPr>
            <a:spLocks noChangeShapeType="1"/>
          </p:cNvSpPr>
          <p:nvPr userDrawn="1"/>
        </p:nvSpPr>
        <p:spPr bwMode="auto">
          <a:xfrm>
            <a:off x="612775" y="1406525"/>
            <a:ext cx="3024188" cy="0"/>
          </a:xfrm>
          <a:prstGeom prst="line">
            <a:avLst/>
          </a:prstGeom>
          <a:noFill/>
          <a:ln w="6350" cap="sq">
            <a:solidFill>
              <a:schemeClr val="tx1">
                <a:lumMod val="65000"/>
                <a:lumOff val="35000"/>
              </a:schemeClr>
            </a:solidFill>
            <a:prstDash val="sysDash"/>
            <a:round/>
            <a:headEnd type="none" w="med" len="med"/>
            <a:tailEnd type="none" w="med" len="med"/>
          </a:ln>
        </p:spPr>
        <p:txBody>
          <a:bodyPr/>
          <a:lstStyle/>
          <a:p>
            <a:pPr algn="ctr">
              <a:defRPr/>
            </a:pPr>
            <a:endParaRPr lang="en-US" sz="4200" dirty="0">
              <a:solidFill>
                <a:srgbClr val="000000"/>
              </a:solidFill>
              <a:ea typeface="ヒラギノ角ゴ ProN W3" charset="0"/>
              <a:cs typeface="ヒラギノ角ゴ ProN W3" charset="0"/>
              <a:sym typeface="45 Helvetica Light" charset="0"/>
            </a:endParaRPr>
          </a:p>
        </p:txBody>
      </p:sp>
      <p:pic>
        <p:nvPicPr>
          <p:cNvPr id="7" name="Picture 22" descr="logo.png"/>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609600" y="377825"/>
            <a:ext cx="3027363" cy="874713"/>
          </a:xfrm>
          <a:prstGeom prst="rect">
            <a:avLst/>
          </a:prstGeom>
          <a:noFill/>
          <a:ln w="9525">
            <a:noFill/>
            <a:miter lim="800000"/>
            <a:headEnd/>
            <a:tailEnd/>
          </a:ln>
        </p:spPr>
      </p:pic>
      <p:sp>
        <p:nvSpPr>
          <p:cNvPr id="8" name="TextBox 7"/>
          <p:cNvSpPr txBox="1"/>
          <p:nvPr userDrawn="1"/>
        </p:nvSpPr>
        <p:spPr>
          <a:xfrm>
            <a:off x="4656138" y="4881563"/>
            <a:ext cx="3429000" cy="277812"/>
          </a:xfrm>
          <a:prstGeom prst="rect">
            <a:avLst/>
          </a:prstGeom>
          <a:noFill/>
        </p:spPr>
        <p:txBody>
          <a:bodyPr anchor="b">
            <a:spAutoFit/>
          </a:bodyPr>
          <a:lstStyle/>
          <a:p>
            <a:pPr eaLnBrk="0" hangingPunct="0">
              <a:defRPr/>
            </a:pPr>
            <a:r>
              <a:rPr lang="nl-BE" sz="1200" dirty="0">
                <a:solidFill>
                  <a:schemeClr val="bg1"/>
                </a:solidFill>
                <a:latin typeface="Lucida Console" pitchFamily="49" charset="0"/>
              </a:rPr>
              <a:t>Contact:</a:t>
            </a:r>
          </a:p>
        </p:txBody>
      </p:sp>
      <p:sp>
        <p:nvSpPr>
          <p:cNvPr id="19" name="Content Placeholder 18"/>
          <p:cNvSpPr>
            <a:spLocks noGrp="1"/>
          </p:cNvSpPr>
          <p:nvPr>
            <p:ph sz="quarter" idx="10"/>
          </p:nvPr>
        </p:nvSpPr>
        <p:spPr>
          <a:xfrm>
            <a:off x="4654800" y="5166000"/>
            <a:ext cx="4132042" cy="594000"/>
          </a:xfrm>
          <a:prstGeom prst="rect">
            <a:avLst/>
          </a:prstGeom>
        </p:spPr>
        <p:txBody>
          <a:bodyPr anchor="b"/>
          <a:lstStyle>
            <a:lvl1pPr>
              <a:defRPr sz="1600">
                <a:solidFill>
                  <a:schemeClr val="accent1"/>
                </a:solidFill>
                <a:latin typeface="Georgia" pitchFamily="18" charset="0"/>
              </a:defRPr>
            </a:lvl1pPr>
          </a:lstStyle>
          <a:p>
            <a:pPr lvl="0"/>
            <a:r>
              <a:rPr lang="en-US" smtClean="0"/>
              <a:t>Click to edit Master text styles</a:t>
            </a:r>
          </a:p>
        </p:txBody>
      </p:sp>
      <p:sp>
        <p:nvSpPr>
          <p:cNvPr id="21" name="Content Placeholder 20"/>
          <p:cNvSpPr>
            <a:spLocks noGrp="1"/>
          </p:cNvSpPr>
          <p:nvPr>
            <p:ph sz="quarter" idx="11"/>
          </p:nvPr>
        </p:nvSpPr>
        <p:spPr>
          <a:xfrm>
            <a:off x="4654800" y="5760000"/>
            <a:ext cx="4132042" cy="363600"/>
          </a:xfrm>
          <a:prstGeom prst="rect">
            <a:avLst/>
          </a:prstGeom>
        </p:spPr>
        <p:txBody>
          <a:bodyPr/>
          <a:lstStyle>
            <a:lvl1pPr>
              <a:defRPr sz="1200">
                <a:solidFill>
                  <a:schemeClr val="bg1"/>
                </a:solidFill>
                <a:latin typeface="Lucida Console" pitchFamily="49" charset="0"/>
              </a:defRPr>
            </a:lvl1pPr>
          </a:lstStyle>
          <a:p>
            <a:pPr lvl="0"/>
            <a:r>
              <a:rPr lang="en-US" smtClean="0"/>
              <a:t>Click to edit Master text styles</a:t>
            </a:r>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age(purple)">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a:xfrm>
            <a:off x="154800" y="6552024"/>
            <a:ext cx="3960000" cy="306000"/>
          </a:xfrm>
          <a:prstGeom prst="rect">
            <a:avLst/>
          </a:prstGeom>
          <a:solidFill>
            <a:schemeClr val="accent3"/>
          </a:solidFill>
        </p:spPr>
        <p:txBody>
          <a:bodyPr/>
          <a:lstStyle>
            <a:lvl1pPr marL="358775" indent="1588" algn="l">
              <a:buNone/>
              <a:tabLst>
                <a:tab pos="360363" algn="l"/>
              </a:tabLst>
              <a:defRPr sz="1200">
                <a:solidFill>
                  <a:schemeClr val="bg1"/>
                </a:solidFill>
              </a:defRPr>
            </a:lvl1pPr>
          </a:lstStyle>
          <a:p>
            <a:pPr lvl="0"/>
            <a:r>
              <a:rPr lang="en-US" noProof="0" smtClean="0"/>
              <a:t>Click to edit Master text styles</a:t>
            </a:r>
          </a:p>
        </p:txBody>
      </p:sp>
      <p:sp>
        <p:nvSpPr>
          <p:cNvPr id="6" name="Text Placeholder 8"/>
          <p:cNvSpPr>
            <a:spLocks noGrp="1"/>
          </p:cNvSpPr>
          <p:nvPr>
            <p:ph type="body" sz="quarter" idx="13"/>
          </p:nvPr>
        </p:nvSpPr>
        <p:spPr>
          <a:xfrm>
            <a:off x="154800" y="0"/>
            <a:ext cx="3960000" cy="3358800"/>
          </a:xfrm>
          <a:prstGeom prst="rect">
            <a:avLst/>
          </a:prstGeom>
          <a:solidFill>
            <a:schemeClr val="accent3"/>
          </a:solidFill>
        </p:spPr>
        <p:txBody>
          <a:bodyPr lIns="432000" tIns="504000" rIns="154800" bIns="612000"/>
          <a:lstStyle>
            <a:lvl1pPr marL="0" indent="0">
              <a:spcBef>
                <a:spcPts val="0"/>
              </a:spcBef>
              <a:spcAft>
                <a:spcPts val="100"/>
              </a:spcAft>
              <a:buClr>
                <a:schemeClr val="tx2"/>
              </a:buClr>
              <a:buSzPct val="25000"/>
              <a:buFont typeface="Wingdings" pitchFamily="2" charset="2"/>
              <a:buChar char="§"/>
              <a:defRPr sz="2000" b="1">
                <a:solidFill>
                  <a:schemeClr val="bg1"/>
                </a:solidFill>
                <a:latin typeface="+mj-lt"/>
              </a:defRPr>
            </a:lvl1pPr>
            <a:lvl2pPr marL="288000" indent="-252000">
              <a:spcAft>
                <a:spcPts val="100"/>
              </a:spcAft>
              <a:buSzPct val="80000"/>
              <a:buFontTx/>
              <a:buBlip>
                <a:blip r:embed="rId2"/>
              </a:buBlip>
              <a:defRPr sz="1800">
                <a:solidFill>
                  <a:schemeClr val="bg1"/>
                </a:solidFill>
                <a:latin typeface="+mj-lt"/>
              </a:defRPr>
            </a:lvl2pPr>
            <a:lvl3pPr marL="550800" indent="-252000">
              <a:spcAft>
                <a:spcPts val="100"/>
              </a:spcAft>
              <a:buSzPct val="30000"/>
              <a:buFontTx/>
              <a:buBlip>
                <a:blip r:embed="rId3"/>
              </a:buBlip>
              <a:defRPr sz="1600" baseline="0">
                <a:solidFill>
                  <a:schemeClr val="bg1"/>
                </a:solidFill>
                <a:latin typeface="+mj-lt"/>
              </a:defRPr>
            </a:lvl3pPr>
            <a:lvl4pPr>
              <a:defRPr>
                <a:solidFill>
                  <a:schemeClr val="bg1"/>
                </a:solidFill>
              </a:defRPr>
            </a:lvl4pPr>
            <a:lvl5pPr>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xfrm>
            <a:off x="4211638" y="6381750"/>
            <a:ext cx="719137" cy="476250"/>
          </a:xfrm>
          <a:prstGeom prst="rect">
            <a:avLst/>
          </a:prstGeom>
        </p:spPr>
        <p:txBody>
          <a:bodyPr/>
          <a:lstStyle>
            <a:lvl1pPr eaLnBrk="0" hangingPunct="0">
              <a:defRPr>
                <a:solidFill>
                  <a:srgbClr val="000000"/>
                </a:solidFill>
              </a:defRPr>
            </a:lvl1pPr>
          </a:lstStyle>
          <a:p>
            <a:pPr>
              <a:defRPr/>
            </a:pPr>
            <a:fld id="{677706B2-371E-4A85-BCEF-5EBF2F48BAEE}" type="slidenum">
              <a:rPr lang="en-US"/>
              <a:pPr>
                <a:defRPr/>
              </a:pPr>
              <a:t>‹#›</a:t>
            </a:fld>
            <a:endParaRPr lang="en-US"/>
          </a:p>
        </p:txBody>
      </p:sp>
    </p:spTree>
    <p:extLst>
      <p:ext uri="{BB962C8B-B14F-4D97-AF65-F5344CB8AC3E}">
        <p14:creationId xmlns:p14="http://schemas.microsoft.com/office/powerpoint/2010/main" val="1929505404"/>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content(grey)">
    <p:spTree>
      <p:nvGrpSpPr>
        <p:cNvPr id="1" name=""/>
        <p:cNvGrpSpPr/>
        <p:nvPr/>
      </p:nvGrpSpPr>
      <p:grpSpPr>
        <a:xfrm>
          <a:off x="0" y="0"/>
          <a:ext cx="0" cy="0"/>
          <a:chOff x="0" y="0"/>
          <a:chExt cx="0" cy="0"/>
        </a:xfrm>
      </p:grpSpPr>
      <p:sp>
        <p:nvSpPr>
          <p:cNvPr id="30"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5" name="Content Placeholder 8"/>
          <p:cNvSpPr>
            <a:spLocks noGrp="1"/>
          </p:cNvSpPr>
          <p:nvPr>
            <p:ph sz="quarter" idx="10"/>
          </p:nvPr>
        </p:nvSpPr>
        <p:spPr>
          <a:xfrm>
            <a:off x="5745170" y="1009632"/>
            <a:ext cx="2857535" cy="285752"/>
          </a:xfrm>
          <a:prstGeom prst="rect">
            <a:avLst/>
          </a:prstGeom>
          <a:ln>
            <a:noFill/>
          </a:ln>
        </p:spPr>
        <p:txBody>
          <a:bodyPr/>
          <a:lstStyle>
            <a:lvl1pPr marL="0" indent="0" algn="r">
              <a:spcBef>
                <a:spcPts val="0"/>
              </a:spcBef>
              <a:buNone/>
              <a:defRPr sz="1200">
                <a:solidFill>
                  <a:schemeClr val="tx2"/>
                </a:solidFill>
              </a:defRPr>
            </a:lvl1pPr>
            <a:lvl2pPr algn="r">
              <a:defRPr/>
            </a:lvl2pPr>
            <a:lvl3pPr algn="r">
              <a:defRPr/>
            </a:lvl3pPr>
            <a:lvl4pPr algn="r">
              <a:defRPr/>
            </a:lvl4pPr>
            <a:lvl5pPr algn="r">
              <a:defRPr/>
            </a:lvl5pPr>
          </a:lstStyle>
          <a:p>
            <a:pPr lvl="0"/>
            <a:r>
              <a:rPr lang="en-US" smtClean="0"/>
              <a:t>Click to edit Master text styles</a:t>
            </a:r>
          </a:p>
        </p:txBody>
      </p:sp>
      <p:sp>
        <p:nvSpPr>
          <p:cNvPr id="6" name="Title 1"/>
          <p:cNvSpPr>
            <a:spLocks noGrp="1"/>
          </p:cNvSpPr>
          <p:nvPr>
            <p:ph type="title"/>
          </p:nvPr>
        </p:nvSpPr>
        <p:spPr>
          <a:xfrm>
            <a:off x="490880" y="142240"/>
            <a:ext cx="7461274" cy="1012038"/>
          </a:xfrm>
          <a:prstGeom prst="rect">
            <a:avLst/>
          </a:prstGeom>
        </p:spPr>
        <p:txBody>
          <a:bodyPr anchor="b"/>
          <a:lstStyle>
            <a:lvl1pPr>
              <a:defRPr sz="5200" b="0" baseline="0">
                <a:solidFill>
                  <a:schemeClr val="tx2"/>
                </a:solidFill>
              </a:defRPr>
            </a:lvl1pPr>
          </a:lstStyle>
          <a:p>
            <a:r>
              <a:rPr lang="en-US" dirty="0" smtClean="0"/>
              <a:t>Click to edit Master</a:t>
            </a:r>
            <a:endParaRPr lang="nl-BE" dirty="0"/>
          </a:p>
        </p:txBody>
      </p:sp>
      <p:sp>
        <p:nvSpPr>
          <p:cNvPr id="7" name="Slide Number Placeholder 3"/>
          <p:cNvSpPr>
            <a:spLocks noGrp="1"/>
          </p:cNvSpPr>
          <p:nvPr>
            <p:ph type="sldNum" sz="quarter" idx="11"/>
          </p:nvPr>
        </p:nvSpPr>
        <p:spPr>
          <a:xfrm>
            <a:off x="7904163" y="11113"/>
            <a:ext cx="611187" cy="287337"/>
          </a:xfrm>
          <a:prstGeom prst="rect">
            <a:avLst/>
          </a:prstGeom>
          <a:solidFill>
            <a:schemeClr val="tx2"/>
          </a:solidFill>
        </p:spPr>
        <p:txBody>
          <a:bodyPr anchor="ctr"/>
          <a:lstStyle>
            <a:lvl1pPr algn="r" eaLnBrk="0" hangingPunct="0">
              <a:defRPr sz="1400" b="1">
                <a:solidFill>
                  <a:srgbClr val="FFFFFF"/>
                </a:solidFill>
              </a:defRPr>
            </a:lvl1pPr>
          </a:lstStyle>
          <a:p>
            <a:pPr>
              <a:defRPr/>
            </a:pPr>
            <a:fld id="{D701E55E-785B-459A-9245-C7DA60F4C3F7}" type="slidenum">
              <a:rPr lang="en-US"/>
              <a:pPr>
                <a:defRPr/>
              </a:pPr>
              <a:t>‹#›</a:t>
            </a:fld>
            <a:endParaRPr lang="en-US" dirty="0"/>
          </a:p>
        </p:txBody>
      </p:sp>
    </p:spTree>
    <p:extLst>
      <p:ext uri="{BB962C8B-B14F-4D97-AF65-F5344CB8AC3E}">
        <p14:creationId xmlns:p14="http://schemas.microsoft.com/office/powerpoint/2010/main" val="3359586589"/>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content(blue)">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chemeClr val="accent2"/>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5" name="Content Placeholder 8"/>
          <p:cNvSpPr>
            <a:spLocks noGrp="1"/>
          </p:cNvSpPr>
          <p:nvPr>
            <p:ph sz="quarter" idx="10"/>
          </p:nvPr>
        </p:nvSpPr>
        <p:spPr>
          <a:xfrm>
            <a:off x="5745170" y="1009632"/>
            <a:ext cx="2857535" cy="285752"/>
          </a:xfrm>
          <a:prstGeom prst="rect">
            <a:avLst/>
          </a:prstGeom>
          <a:ln>
            <a:noFill/>
          </a:ln>
        </p:spPr>
        <p:txBody>
          <a:bodyPr/>
          <a:lstStyle>
            <a:lvl1pPr algn="r">
              <a:buNone/>
              <a:defRPr sz="1200">
                <a:solidFill>
                  <a:schemeClr val="tx2"/>
                </a:solidFill>
              </a:defRPr>
            </a:lvl1pPr>
            <a:lvl2pPr algn="r">
              <a:defRPr/>
            </a:lvl2pPr>
            <a:lvl3pPr algn="r">
              <a:defRPr/>
            </a:lvl3pPr>
            <a:lvl4pPr algn="r">
              <a:defRPr/>
            </a:lvl4pPr>
            <a:lvl5pPr algn="r">
              <a:defRPr/>
            </a:lvl5pPr>
          </a:lstStyle>
          <a:p>
            <a:pPr lvl="0"/>
            <a:r>
              <a:rPr lang="en-US" smtClean="0"/>
              <a:t>Click to edit Master text styles</a:t>
            </a:r>
          </a:p>
        </p:txBody>
      </p:sp>
      <p:sp>
        <p:nvSpPr>
          <p:cNvPr id="6" name="Slide Number Placeholder 3"/>
          <p:cNvSpPr>
            <a:spLocks noGrp="1"/>
          </p:cNvSpPr>
          <p:nvPr>
            <p:ph type="sldNum" sz="quarter" idx="11"/>
          </p:nvPr>
        </p:nvSpPr>
        <p:spPr>
          <a:xfrm>
            <a:off x="7904163" y="11113"/>
            <a:ext cx="611187" cy="287337"/>
          </a:xfrm>
          <a:prstGeom prst="rect">
            <a:avLst/>
          </a:prstGeom>
          <a:solidFill>
            <a:schemeClr val="tx2"/>
          </a:solidFill>
        </p:spPr>
        <p:txBody>
          <a:bodyPr anchor="ctr"/>
          <a:lstStyle>
            <a:lvl1pPr algn="r" eaLnBrk="0" hangingPunct="0">
              <a:defRPr sz="1400" b="1">
                <a:solidFill>
                  <a:srgbClr val="FFFFFF"/>
                </a:solidFill>
              </a:defRPr>
            </a:lvl1pPr>
          </a:lstStyle>
          <a:p>
            <a:pPr>
              <a:defRPr/>
            </a:pPr>
            <a:fld id="{EE9B0737-CED2-4230-91BF-6BE2BEB3C226}" type="slidenum">
              <a:rPr lang="en-US"/>
              <a:pPr>
                <a:defRPr/>
              </a:pPr>
              <a:t>‹#›</a:t>
            </a:fld>
            <a:endParaRPr lang="en-US" dirty="0"/>
          </a:p>
        </p:txBody>
      </p:sp>
    </p:spTree>
    <p:extLst>
      <p:ext uri="{BB962C8B-B14F-4D97-AF65-F5344CB8AC3E}">
        <p14:creationId xmlns:p14="http://schemas.microsoft.com/office/powerpoint/2010/main" val="4163961329"/>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content(purple)">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chemeClr val="accent3"/>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5" name="Content Placeholder 8"/>
          <p:cNvSpPr>
            <a:spLocks noGrp="1"/>
          </p:cNvSpPr>
          <p:nvPr>
            <p:ph sz="quarter" idx="10"/>
          </p:nvPr>
        </p:nvSpPr>
        <p:spPr>
          <a:xfrm>
            <a:off x="5745170" y="1009632"/>
            <a:ext cx="2857535" cy="285752"/>
          </a:xfrm>
          <a:prstGeom prst="rect">
            <a:avLst/>
          </a:prstGeom>
          <a:ln>
            <a:noFill/>
          </a:ln>
        </p:spPr>
        <p:txBody>
          <a:bodyPr/>
          <a:lstStyle>
            <a:lvl1pPr algn="r">
              <a:buNone/>
              <a:defRPr sz="1200"/>
            </a:lvl1pPr>
            <a:lvl2pPr algn="r">
              <a:defRPr/>
            </a:lvl2pPr>
            <a:lvl3pPr algn="r">
              <a:defRPr/>
            </a:lvl3pPr>
            <a:lvl4pPr algn="r">
              <a:defRPr/>
            </a:lvl4pPr>
            <a:lvl5pPr algn="r">
              <a:defRPr/>
            </a:lvl5pPr>
          </a:lstStyle>
          <a:p>
            <a:pPr lvl="0"/>
            <a:r>
              <a:rPr lang="en-US" smtClean="0"/>
              <a:t>Click to edit Master text styles</a:t>
            </a:r>
          </a:p>
        </p:txBody>
      </p:sp>
      <p:sp>
        <p:nvSpPr>
          <p:cNvPr id="6" name="Slide Number Placeholder 3"/>
          <p:cNvSpPr>
            <a:spLocks noGrp="1"/>
          </p:cNvSpPr>
          <p:nvPr>
            <p:ph type="sldNum" sz="quarter" idx="11"/>
          </p:nvPr>
        </p:nvSpPr>
        <p:spPr>
          <a:xfrm>
            <a:off x="7904163" y="11113"/>
            <a:ext cx="611187" cy="287337"/>
          </a:xfrm>
          <a:prstGeom prst="rect">
            <a:avLst/>
          </a:prstGeom>
          <a:solidFill>
            <a:schemeClr val="tx2"/>
          </a:solidFill>
        </p:spPr>
        <p:txBody>
          <a:bodyPr anchor="ctr"/>
          <a:lstStyle>
            <a:lvl1pPr algn="r" eaLnBrk="0" hangingPunct="0">
              <a:defRPr sz="1400" b="1">
                <a:solidFill>
                  <a:srgbClr val="FFFFFF"/>
                </a:solidFill>
              </a:defRPr>
            </a:lvl1pPr>
          </a:lstStyle>
          <a:p>
            <a:pPr>
              <a:defRPr/>
            </a:pPr>
            <a:fld id="{85A8F217-45ED-4067-A8D9-7AB7DDA558A6}" type="slidenum">
              <a:rPr lang="en-US"/>
              <a:pPr>
                <a:defRPr/>
              </a:pPr>
              <a:t>‹#›</a:t>
            </a:fld>
            <a:endParaRPr lang="en-US" dirty="0"/>
          </a:p>
        </p:txBody>
      </p:sp>
    </p:spTree>
    <p:extLst>
      <p:ext uri="{BB962C8B-B14F-4D97-AF65-F5344CB8AC3E}">
        <p14:creationId xmlns:p14="http://schemas.microsoft.com/office/powerpoint/2010/main" val="2486642430"/>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content(red)">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chemeClr val="accent4"/>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2"/>
            <a:r>
              <a:rPr lang="en-US" dirty="0" err="1" smtClean="0"/>
              <a:t>dsgffdsqg</a:t>
            </a:r>
            <a:endParaRPr lang="en-US" dirty="0" smtClean="0"/>
          </a:p>
          <a:p>
            <a:pPr lvl="3"/>
            <a:r>
              <a:rPr lang="en-US" dirty="0" smtClean="0"/>
              <a:t>Fourth level</a:t>
            </a:r>
          </a:p>
          <a:p>
            <a:pPr lvl="3"/>
            <a:endParaRPr lang="en-US" dirty="0" smtClean="0"/>
          </a:p>
        </p:txBody>
      </p:sp>
      <p:sp>
        <p:nvSpPr>
          <p:cNvPr id="5" name="Content Placeholder 8"/>
          <p:cNvSpPr>
            <a:spLocks noGrp="1"/>
          </p:cNvSpPr>
          <p:nvPr>
            <p:ph sz="quarter" idx="10"/>
          </p:nvPr>
        </p:nvSpPr>
        <p:spPr>
          <a:xfrm>
            <a:off x="5745170" y="1009632"/>
            <a:ext cx="2857535" cy="285752"/>
          </a:xfrm>
          <a:prstGeom prst="rect">
            <a:avLst/>
          </a:prstGeom>
          <a:ln>
            <a:noFill/>
          </a:ln>
        </p:spPr>
        <p:txBody>
          <a:bodyPr/>
          <a:lstStyle>
            <a:lvl1pPr algn="r">
              <a:buNone/>
              <a:defRPr sz="1200">
                <a:solidFill>
                  <a:schemeClr val="tx2"/>
                </a:solidFill>
              </a:defRPr>
            </a:lvl1pPr>
            <a:lvl2pPr algn="r">
              <a:defRPr/>
            </a:lvl2pPr>
            <a:lvl3pPr algn="r">
              <a:defRPr/>
            </a:lvl3pPr>
            <a:lvl4pPr algn="r">
              <a:defRPr/>
            </a:lvl4pPr>
            <a:lvl5pPr algn="r">
              <a:defRPr/>
            </a:lvl5pPr>
          </a:lstStyle>
          <a:p>
            <a:pPr lvl="0"/>
            <a:r>
              <a:rPr lang="en-US" smtClean="0"/>
              <a:t>Click to edit Master text styles</a:t>
            </a:r>
          </a:p>
        </p:txBody>
      </p:sp>
      <p:sp>
        <p:nvSpPr>
          <p:cNvPr id="6" name="Slide Number Placeholder 3"/>
          <p:cNvSpPr>
            <a:spLocks noGrp="1"/>
          </p:cNvSpPr>
          <p:nvPr>
            <p:ph type="sldNum" sz="quarter" idx="11"/>
          </p:nvPr>
        </p:nvSpPr>
        <p:spPr>
          <a:xfrm>
            <a:off x="7904163" y="11113"/>
            <a:ext cx="611187" cy="287337"/>
          </a:xfrm>
          <a:prstGeom prst="rect">
            <a:avLst/>
          </a:prstGeom>
          <a:solidFill>
            <a:schemeClr val="tx2"/>
          </a:solidFill>
        </p:spPr>
        <p:txBody>
          <a:bodyPr anchor="ctr"/>
          <a:lstStyle>
            <a:lvl1pPr algn="r" eaLnBrk="0" hangingPunct="0">
              <a:defRPr sz="1400" b="1">
                <a:solidFill>
                  <a:srgbClr val="FFFFFF"/>
                </a:solidFill>
              </a:defRPr>
            </a:lvl1pPr>
          </a:lstStyle>
          <a:p>
            <a:pPr>
              <a:defRPr/>
            </a:pPr>
            <a:fld id="{F16726E5-28F1-4F27-A58A-C0389EE3E20C}" type="slidenum">
              <a:rPr lang="en-US"/>
              <a:pPr>
                <a:defRPr/>
              </a:pPr>
              <a:t>‹#›</a:t>
            </a:fld>
            <a:endParaRPr lang="en-US" dirty="0"/>
          </a:p>
        </p:txBody>
      </p:sp>
    </p:spTree>
    <p:extLst>
      <p:ext uri="{BB962C8B-B14F-4D97-AF65-F5344CB8AC3E}">
        <p14:creationId xmlns:p14="http://schemas.microsoft.com/office/powerpoint/2010/main" val="3543564061"/>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content(green)">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rgbClr val="506C48"/>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5" name="Content Placeholder 8"/>
          <p:cNvSpPr>
            <a:spLocks noGrp="1"/>
          </p:cNvSpPr>
          <p:nvPr>
            <p:ph sz="quarter" idx="10"/>
          </p:nvPr>
        </p:nvSpPr>
        <p:spPr>
          <a:xfrm>
            <a:off x="5745170" y="1009632"/>
            <a:ext cx="2857535" cy="285752"/>
          </a:xfrm>
          <a:prstGeom prst="rect">
            <a:avLst/>
          </a:prstGeom>
          <a:ln>
            <a:noFill/>
          </a:ln>
        </p:spPr>
        <p:txBody>
          <a:bodyPr/>
          <a:lstStyle>
            <a:lvl1pPr algn="r">
              <a:buNone/>
              <a:defRPr sz="1200">
                <a:solidFill>
                  <a:schemeClr val="tx2"/>
                </a:solidFill>
              </a:defRPr>
            </a:lvl1pPr>
            <a:lvl2pPr algn="r">
              <a:defRPr/>
            </a:lvl2pPr>
            <a:lvl3pPr algn="r">
              <a:defRPr/>
            </a:lvl3pPr>
            <a:lvl4pPr algn="r">
              <a:defRPr/>
            </a:lvl4pPr>
            <a:lvl5pPr algn="r">
              <a:defRPr/>
            </a:lvl5pPr>
          </a:lstStyle>
          <a:p>
            <a:pPr lvl="0"/>
            <a:r>
              <a:rPr lang="en-US" smtClean="0"/>
              <a:t>Click to edit Master text styles</a:t>
            </a:r>
          </a:p>
        </p:txBody>
      </p:sp>
      <p:sp>
        <p:nvSpPr>
          <p:cNvPr id="6" name="Slide Number Placeholder 3"/>
          <p:cNvSpPr>
            <a:spLocks noGrp="1"/>
          </p:cNvSpPr>
          <p:nvPr>
            <p:ph type="sldNum" sz="quarter" idx="11"/>
          </p:nvPr>
        </p:nvSpPr>
        <p:spPr>
          <a:xfrm>
            <a:off x="7904163" y="11113"/>
            <a:ext cx="611187" cy="287337"/>
          </a:xfrm>
          <a:prstGeom prst="rect">
            <a:avLst/>
          </a:prstGeom>
          <a:solidFill>
            <a:schemeClr val="tx2"/>
          </a:solidFill>
        </p:spPr>
        <p:txBody>
          <a:bodyPr anchor="ctr"/>
          <a:lstStyle>
            <a:lvl1pPr algn="r" eaLnBrk="0" hangingPunct="0">
              <a:defRPr sz="1400" b="1">
                <a:solidFill>
                  <a:srgbClr val="FFFFFF"/>
                </a:solidFill>
              </a:defRPr>
            </a:lvl1pPr>
          </a:lstStyle>
          <a:p>
            <a:pPr>
              <a:defRPr/>
            </a:pPr>
            <a:fld id="{8C4CAEE9-5FB6-4D46-93EF-4F94426E7A2A}" type="slidenum">
              <a:rPr lang="en-US"/>
              <a:pPr>
                <a:defRPr/>
              </a:pPr>
              <a:t>‹#›</a:t>
            </a:fld>
            <a:endParaRPr lang="en-US" dirty="0"/>
          </a:p>
        </p:txBody>
      </p:sp>
    </p:spTree>
    <p:extLst>
      <p:ext uri="{BB962C8B-B14F-4D97-AF65-F5344CB8AC3E}">
        <p14:creationId xmlns:p14="http://schemas.microsoft.com/office/powerpoint/2010/main" val="1093284002"/>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instructionTemplate">
    <p:spTree>
      <p:nvGrpSpPr>
        <p:cNvPr id="1" name=""/>
        <p:cNvGrpSpPr/>
        <p:nvPr/>
      </p:nvGrpSpPr>
      <p:grpSpPr>
        <a:xfrm>
          <a:off x="0" y="0"/>
          <a:ext cx="0" cy="0"/>
          <a:chOff x="0" y="0"/>
          <a:chExt cx="0" cy="0"/>
        </a:xfrm>
      </p:grpSpPr>
      <p:sp>
        <p:nvSpPr>
          <p:cNvPr id="5" name="Rectangle 37"/>
          <p:cNvSpPr>
            <a:spLocks noChangeArrowheads="1"/>
          </p:cNvSpPr>
          <p:nvPr userDrawn="1"/>
        </p:nvSpPr>
        <p:spPr bwMode="auto">
          <a:xfrm>
            <a:off x="142875" y="0"/>
            <a:ext cx="9144000" cy="6858000"/>
          </a:xfrm>
          <a:prstGeom prst="rect">
            <a:avLst/>
          </a:prstGeom>
          <a:solidFill>
            <a:srgbClr val="FFFF99"/>
          </a:solidFill>
          <a:ln w="12700" algn="ctr">
            <a:noFill/>
            <a:miter lim="800000"/>
            <a:headEnd/>
            <a:tailEnd/>
          </a:ln>
          <a:effectLst/>
        </p:spPr>
        <p:txBody>
          <a:bodyPr wrap="none" lIns="50800" tIns="50800" rIns="50800" bIns="50800" anchor="ctr"/>
          <a:lstStyle/>
          <a:p>
            <a:pPr eaLnBrk="0" hangingPunct="0">
              <a:defRPr/>
            </a:pPr>
            <a:endParaRPr lang="nl-BE">
              <a:solidFill>
                <a:srgbClr val="483838"/>
              </a:solidFill>
            </a:endParaRPr>
          </a:p>
        </p:txBody>
      </p:sp>
      <p:sp>
        <p:nvSpPr>
          <p:cNvPr id="8" name="Title 1"/>
          <p:cNvSpPr>
            <a:spLocks noGrp="1"/>
          </p:cNvSpPr>
          <p:nvPr>
            <p:ph type="title"/>
          </p:nvPr>
        </p:nvSpPr>
        <p:spPr>
          <a:xfrm>
            <a:off x="489556" y="142240"/>
            <a:ext cx="7461274" cy="1012038"/>
          </a:xfrm>
          <a:prstGeom prst="rect">
            <a:avLst/>
          </a:prstGeom>
        </p:spPr>
        <p:txBody>
          <a:bodyPr anchor="b"/>
          <a:lstStyle>
            <a:lvl1pPr>
              <a:defRPr sz="5200" b="0" baseline="0">
                <a:solidFill>
                  <a:schemeClr val="tx2"/>
                </a:solidFill>
              </a:defRPr>
            </a:lvl1pPr>
          </a:lstStyle>
          <a:p>
            <a:r>
              <a:rPr lang="en-US" dirty="0" smtClean="0"/>
              <a:t>Click to edit Master</a:t>
            </a:r>
            <a:endParaRPr lang="nl-BE" dirty="0"/>
          </a:p>
        </p:txBody>
      </p:sp>
      <p:sp>
        <p:nvSpPr>
          <p:cNvPr id="30"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Bef>
                <a:spcPts val="200"/>
              </a:spcBef>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9" name="Content Placeholder 8"/>
          <p:cNvSpPr>
            <a:spLocks noGrp="1"/>
          </p:cNvSpPr>
          <p:nvPr>
            <p:ph sz="quarter" idx="10"/>
          </p:nvPr>
        </p:nvSpPr>
        <p:spPr>
          <a:xfrm>
            <a:off x="5656270" y="869932"/>
            <a:ext cx="2857535" cy="285752"/>
          </a:xfrm>
          <a:prstGeom prst="rect">
            <a:avLst/>
          </a:prstGeom>
          <a:ln>
            <a:noFill/>
          </a:ln>
        </p:spPr>
        <p:txBody>
          <a:bodyPr/>
          <a:lstStyle>
            <a:lvl1pPr algn="r">
              <a:buNone/>
              <a:defRPr sz="1200">
                <a:solidFill>
                  <a:schemeClr val="tx2"/>
                </a:solidFill>
              </a:defRPr>
            </a:lvl1pPr>
            <a:lvl2pPr algn="r">
              <a:defRPr/>
            </a:lvl2pPr>
            <a:lvl3pPr algn="r">
              <a:defRPr/>
            </a:lvl3pPr>
            <a:lvl4pPr algn="r">
              <a:defRPr/>
            </a:lvl4pPr>
            <a:lvl5pPr algn="r">
              <a:defRPr/>
            </a:lvl5pPr>
          </a:lstStyle>
          <a:p>
            <a:pPr lvl="0"/>
            <a:r>
              <a:rPr lang="en-US" smtClean="0"/>
              <a:t>Click to edit Master text styles</a:t>
            </a:r>
          </a:p>
        </p:txBody>
      </p:sp>
    </p:spTree>
    <p:extLst>
      <p:ext uri="{BB962C8B-B14F-4D97-AF65-F5344CB8AC3E}">
        <p14:creationId xmlns:p14="http://schemas.microsoft.com/office/powerpoint/2010/main" val="37687855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re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a:xfrm>
            <a:off x="154800" y="6552024"/>
            <a:ext cx="3960000" cy="306000"/>
          </a:xfrm>
          <a:prstGeom prst="rect">
            <a:avLst/>
          </a:prstGeom>
          <a:solidFill>
            <a:schemeClr val="accent4"/>
          </a:solidFill>
        </p:spPr>
        <p:txBody>
          <a:bodyPr/>
          <a:lstStyle>
            <a:lvl1pPr marL="358775" indent="1588" algn="l">
              <a:buNone/>
              <a:tabLst>
                <a:tab pos="360363" algn="l"/>
              </a:tabLst>
              <a:defRPr sz="1200">
                <a:solidFill>
                  <a:schemeClr val="bg1"/>
                </a:solidFill>
              </a:defRPr>
            </a:lvl1pPr>
          </a:lstStyle>
          <a:p>
            <a:pPr lvl="0"/>
            <a:r>
              <a:rPr lang="en-US" noProof="0" smtClean="0"/>
              <a:t>Click to edit Master text styles</a:t>
            </a:r>
          </a:p>
        </p:txBody>
      </p:sp>
      <p:sp>
        <p:nvSpPr>
          <p:cNvPr id="6" name="Text Placeholder 8"/>
          <p:cNvSpPr>
            <a:spLocks noGrp="1"/>
          </p:cNvSpPr>
          <p:nvPr>
            <p:ph type="body" sz="quarter" idx="13"/>
          </p:nvPr>
        </p:nvSpPr>
        <p:spPr>
          <a:xfrm>
            <a:off x="154800" y="0"/>
            <a:ext cx="3960000" cy="3358800"/>
          </a:xfrm>
          <a:prstGeom prst="rect">
            <a:avLst/>
          </a:prstGeom>
          <a:solidFill>
            <a:schemeClr val="accent4"/>
          </a:solidFill>
        </p:spPr>
        <p:txBody>
          <a:bodyPr lIns="432000" tIns="504000" rIns="154800" bIns="612000"/>
          <a:lstStyle>
            <a:lvl1pPr marL="0" indent="0">
              <a:spcBef>
                <a:spcPts val="0"/>
              </a:spcBef>
              <a:spcAft>
                <a:spcPts val="100"/>
              </a:spcAft>
              <a:buClr>
                <a:schemeClr val="tx2"/>
              </a:buClr>
              <a:buSzPct val="25000"/>
              <a:buFont typeface="Wingdings" pitchFamily="2" charset="2"/>
              <a:buChar char="§"/>
              <a:defRPr sz="2000" b="1">
                <a:solidFill>
                  <a:schemeClr val="bg1"/>
                </a:solidFill>
                <a:latin typeface="+mj-lt"/>
              </a:defRPr>
            </a:lvl1pPr>
            <a:lvl2pPr marL="288000" indent="-252000">
              <a:spcAft>
                <a:spcPts val="100"/>
              </a:spcAft>
              <a:buSzPct val="80000"/>
              <a:buFontTx/>
              <a:buBlip>
                <a:blip r:embed="rId2"/>
              </a:buBlip>
              <a:defRPr sz="1800">
                <a:solidFill>
                  <a:schemeClr val="bg1"/>
                </a:solidFill>
                <a:latin typeface="+mj-lt"/>
              </a:defRPr>
            </a:lvl2pPr>
            <a:lvl3pPr marL="550800" indent="-252000">
              <a:spcAft>
                <a:spcPts val="100"/>
              </a:spcAft>
              <a:buSzPct val="30000"/>
              <a:buFontTx/>
              <a:buBlip>
                <a:blip r:embed="rId3"/>
              </a:buBlip>
              <a:defRPr sz="1600" baseline="0">
                <a:solidFill>
                  <a:schemeClr val="bg1"/>
                </a:solidFill>
                <a:latin typeface="+mj-lt"/>
              </a:defRPr>
            </a:lvl3pPr>
            <a:lvl4pPr>
              <a:defRPr>
                <a:solidFill>
                  <a:schemeClr val="bg1"/>
                </a:solidFill>
              </a:defRPr>
            </a:lvl4pPr>
            <a:lvl5pPr>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content(blue)">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chemeClr val="accent2"/>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5" name="Content Placeholder 8"/>
          <p:cNvSpPr>
            <a:spLocks noGrp="1"/>
          </p:cNvSpPr>
          <p:nvPr>
            <p:ph sz="quarter" idx="10"/>
          </p:nvPr>
        </p:nvSpPr>
        <p:spPr>
          <a:xfrm>
            <a:off x="5745170" y="1009632"/>
            <a:ext cx="2857535" cy="285752"/>
          </a:xfrm>
          <a:prstGeom prst="rect">
            <a:avLst/>
          </a:prstGeom>
          <a:ln>
            <a:noFill/>
          </a:ln>
        </p:spPr>
        <p:txBody>
          <a:bodyPr/>
          <a:lstStyle>
            <a:lvl1pPr algn="r">
              <a:buNone/>
              <a:defRPr sz="1200">
                <a:solidFill>
                  <a:schemeClr val="tx2"/>
                </a:solidFill>
              </a:defRPr>
            </a:lvl1pPr>
            <a:lvl2pPr algn="r">
              <a:defRPr/>
            </a:lvl2pPr>
            <a:lvl3pPr algn="r">
              <a:defRPr/>
            </a:lvl3pPr>
            <a:lvl4pPr algn="r">
              <a:defRPr/>
            </a:lvl4pPr>
            <a:lvl5pPr algn="r">
              <a:defRPr/>
            </a:lvl5pPr>
          </a:lstStyle>
          <a:p>
            <a:pPr lvl="0"/>
            <a:r>
              <a:rPr lang="en-US" smtClean="0"/>
              <a:t>Click to edit Master text styles</a:t>
            </a:r>
          </a:p>
        </p:txBody>
      </p:sp>
      <p:sp>
        <p:nvSpPr>
          <p:cNvPr id="6" name="Slide Number Placeholder 3"/>
          <p:cNvSpPr>
            <a:spLocks noGrp="1"/>
          </p:cNvSpPr>
          <p:nvPr>
            <p:ph type="sldNum" sz="quarter" idx="11"/>
          </p:nvPr>
        </p:nvSpPr>
        <p:spPr>
          <a:xfrm>
            <a:off x="7904163" y="11113"/>
            <a:ext cx="611187" cy="287337"/>
          </a:xfrm>
          <a:prstGeom prst="rect">
            <a:avLst/>
          </a:prstGeom>
          <a:solidFill>
            <a:schemeClr val="tx2"/>
          </a:solidFill>
        </p:spPr>
        <p:txBody>
          <a:bodyPr anchor="ctr"/>
          <a:lstStyle>
            <a:lvl1pPr algn="r" eaLnBrk="0" hangingPunct="0">
              <a:defRPr sz="1400" b="1" smtClean="0">
                <a:solidFill>
                  <a:srgbClr val="FFFFFF"/>
                </a:solidFill>
              </a:defRPr>
            </a:lvl1pPr>
          </a:lstStyle>
          <a:p>
            <a:pPr>
              <a:defRPr/>
            </a:pPr>
            <a:fld id="{4E7A57B4-FEF6-4F24-8DD8-4D9CE47B87D3}" type="slidenum">
              <a:rPr lang="en-US"/>
              <a:pPr>
                <a:defRPr/>
              </a:pPr>
              <a:t>‹#›</a:t>
            </a:fld>
            <a:endParaRPr 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Black(white)">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154800" y="6552024"/>
            <a:ext cx="3960000" cy="306000"/>
          </a:xfrm>
          <a:prstGeom prst="rect">
            <a:avLst/>
          </a:prstGeom>
          <a:solidFill>
            <a:schemeClr val="bg1"/>
          </a:solidFill>
          <a:ln>
            <a:noFill/>
          </a:ln>
        </p:spPr>
        <p:txBody>
          <a:bodyPr/>
          <a:lstStyle>
            <a:lvl1pPr marL="358775" indent="1588" algn="l">
              <a:buNone/>
              <a:tabLst>
                <a:tab pos="360363" algn="l"/>
              </a:tabLst>
              <a:defRPr sz="1200" b="0">
                <a:solidFill>
                  <a:schemeClr val="tx2"/>
                </a:solidFill>
              </a:defRPr>
            </a:lvl1pPr>
          </a:lstStyle>
          <a:p>
            <a:pPr lvl="0"/>
            <a:r>
              <a:rPr lang="en-US" noProof="0" smtClean="0"/>
              <a:t>Click to edit Master text styles</a:t>
            </a:r>
          </a:p>
        </p:txBody>
      </p:sp>
      <p:sp>
        <p:nvSpPr>
          <p:cNvPr id="6" name="Text Placeholder 8"/>
          <p:cNvSpPr>
            <a:spLocks noGrp="1"/>
          </p:cNvSpPr>
          <p:nvPr>
            <p:ph type="body" sz="quarter" idx="13"/>
          </p:nvPr>
        </p:nvSpPr>
        <p:spPr>
          <a:xfrm>
            <a:off x="154800" y="0"/>
            <a:ext cx="3960000" cy="3358800"/>
          </a:xfrm>
          <a:prstGeom prst="rect">
            <a:avLst/>
          </a:prstGeom>
          <a:solidFill>
            <a:schemeClr val="bg1"/>
          </a:solidFill>
        </p:spPr>
        <p:txBody>
          <a:bodyPr lIns="432000" tIns="504000" rIns="154800" bIns="612000"/>
          <a:lstStyle>
            <a:lvl1pPr marL="0" indent="0">
              <a:spcBef>
                <a:spcPts val="0"/>
              </a:spcBef>
              <a:spcAft>
                <a:spcPts val="100"/>
              </a:spcAft>
              <a:buClr>
                <a:schemeClr val="bg1"/>
              </a:buClr>
              <a:buSzPct val="25000"/>
              <a:buFont typeface="Wingdings" pitchFamily="2" charset="2"/>
              <a:buChar char="§"/>
              <a:defRPr sz="2000" b="1">
                <a:solidFill>
                  <a:schemeClr val="tx2"/>
                </a:solidFill>
                <a:latin typeface="+mj-lt"/>
              </a:defRPr>
            </a:lvl1pPr>
            <a:lvl2pPr marL="288000" indent="-252000">
              <a:spcAft>
                <a:spcPts val="100"/>
              </a:spcAft>
              <a:buSzPct val="80000"/>
              <a:buFontTx/>
              <a:buBlip>
                <a:blip r:embed="rId2"/>
              </a:buBlip>
              <a:defRPr sz="1800">
                <a:solidFill>
                  <a:schemeClr val="tx2"/>
                </a:solidFill>
                <a:latin typeface="+mj-lt"/>
              </a:defRPr>
            </a:lvl2pPr>
            <a:lvl3pPr marL="550800" indent="-252000">
              <a:spcAft>
                <a:spcPts val="100"/>
              </a:spcAft>
              <a:buSzPct val="30000"/>
              <a:buFontTx/>
              <a:buBlip>
                <a:blip r:embed="rId3"/>
              </a:buBlip>
              <a:defRPr sz="1600" baseline="0">
                <a:solidFill>
                  <a:schemeClr val="tx2"/>
                </a:solidFill>
                <a:latin typeface="+mj-lt"/>
              </a:defRPr>
            </a:lvl3pPr>
            <a:lvl4pPr>
              <a:defRPr>
                <a:solidFill>
                  <a:schemeClr val="bg1"/>
                </a:solidFill>
              </a:defRPr>
            </a:lvl4pPr>
            <a:lvl5pPr>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mindsetUnderstand">
    <p:spTree>
      <p:nvGrpSpPr>
        <p:cNvPr id="1" name=""/>
        <p:cNvGrpSpPr/>
        <p:nvPr/>
      </p:nvGrpSpPr>
      <p:grpSpPr>
        <a:xfrm>
          <a:off x="0" y="0"/>
          <a:ext cx="0" cy="0"/>
          <a:chOff x="0" y="0"/>
          <a:chExt cx="0" cy="0"/>
        </a:xfrm>
      </p:grpSpPr>
      <p:pic>
        <p:nvPicPr>
          <p:cNvPr id="10" name="Picture 2" descr="P:\belbil\field study\images\P1000836.JPG"/>
          <p:cNvPicPr>
            <a:picLocks noChangeAspect="1" noChangeArrowheads="1"/>
          </p:cNvPicPr>
          <p:nvPr userDrawn="1"/>
        </p:nvPicPr>
        <p:blipFill>
          <a:blip r:embed="rId2" cstate="screen">
            <a:duotone>
              <a:prstClr val="black"/>
              <a:schemeClr val="tx2">
                <a:tint val="45000"/>
                <a:satMod val="400000"/>
              </a:schemeClr>
            </a:duotone>
            <a:extLst>
              <a:ext uri="{28A0092B-C50C-407E-A947-70E740481C1C}">
                <a14:useLocalDpi xmlns:a14="http://schemas.microsoft.com/office/drawing/2010/main"/>
              </a:ext>
            </a:extLst>
          </a:blip>
          <a:srcRect/>
          <a:stretch>
            <a:fillRect/>
          </a:stretch>
        </p:blipFill>
        <p:spPr bwMode="auto">
          <a:xfrm>
            <a:off x="0" y="0"/>
            <a:ext cx="9144000" cy="6853238"/>
          </a:xfrm>
          <a:prstGeom prst="rect">
            <a:avLst/>
          </a:prstGeom>
          <a:noFill/>
          <a:ln w="9525">
            <a:noFill/>
            <a:miter lim="800000"/>
            <a:headEnd/>
            <a:tailEnd/>
          </a:ln>
        </p:spPr>
      </p:pic>
      <p:sp>
        <p:nvSpPr>
          <p:cNvPr id="5" name="Text Placeholder 4"/>
          <p:cNvSpPr>
            <a:spLocks noGrp="1"/>
          </p:cNvSpPr>
          <p:nvPr>
            <p:ph type="body" sz="quarter" idx="10"/>
          </p:nvPr>
        </p:nvSpPr>
        <p:spPr>
          <a:xfrm>
            <a:off x="0" y="613044"/>
            <a:ext cx="9144000" cy="1224000"/>
          </a:xfrm>
          <a:prstGeom prst="rect">
            <a:avLst/>
          </a:prstGeom>
          <a:solidFill>
            <a:schemeClr val="accent2">
              <a:alpha val="60000"/>
            </a:schemeClr>
          </a:solidFill>
        </p:spPr>
        <p:txBody>
          <a:bodyPr anchor="ctr"/>
          <a:lstStyle>
            <a:lvl1pPr marL="486000" indent="0" algn="l">
              <a:buNone/>
              <a:defRPr sz="4000">
                <a:solidFill>
                  <a:schemeClr val="bg1"/>
                </a:solidFill>
              </a:defRPr>
            </a:lvl1pPr>
          </a:lstStyle>
          <a:p>
            <a:pPr lvl="0"/>
            <a:r>
              <a:rPr lang="en-US" smtClean="0"/>
              <a:t>Click to edit Master text styles</a:t>
            </a:r>
          </a:p>
        </p:txBody>
      </p:sp>
      <p:sp>
        <p:nvSpPr>
          <p:cNvPr id="11" name="Text Placeholder 10"/>
          <p:cNvSpPr>
            <a:spLocks noGrp="1"/>
          </p:cNvSpPr>
          <p:nvPr>
            <p:ph type="body" sz="quarter" idx="11"/>
          </p:nvPr>
        </p:nvSpPr>
        <p:spPr>
          <a:xfrm>
            <a:off x="6194782" y="999088"/>
            <a:ext cx="2428864" cy="133200"/>
          </a:xfrm>
          <a:prstGeom prst="rect">
            <a:avLst/>
          </a:prstGeom>
        </p:spPr>
        <p:txBody>
          <a:bodyPr anchor="ctr"/>
          <a:lstStyle>
            <a:lvl1pPr algn="r">
              <a:buNone/>
              <a:defRPr sz="1600">
                <a:solidFill>
                  <a:schemeClr val="bg1"/>
                </a:solidFill>
              </a:defRPr>
            </a:lvl1pPr>
          </a:lstStyle>
          <a:p>
            <a:pPr lvl="0"/>
            <a:r>
              <a:rPr lang="en-US" smtClean="0"/>
              <a:t>Click to edit Master text styles</a:t>
            </a:r>
          </a:p>
        </p:txBody>
      </p:sp>
      <p:sp>
        <p:nvSpPr>
          <p:cNvPr id="24" name="Text Placeholder 10"/>
          <p:cNvSpPr>
            <a:spLocks noGrp="1"/>
          </p:cNvSpPr>
          <p:nvPr>
            <p:ph type="body" sz="quarter" idx="12"/>
          </p:nvPr>
        </p:nvSpPr>
        <p:spPr>
          <a:xfrm>
            <a:off x="6194782" y="1266028"/>
            <a:ext cx="2428864" cy="133200"/>
          </a:xfrm>
          <a:prstGeom prst="rect">
            <a:avLst/>
          </a:prstGeom>
        </p:spPr>
        <p:txBody>
          <a:bodyPr anchor="ctr"/>
          <a:lstStyle>
            <a:lvl1pPr algn="r">
              <a:buNone/>
              <a:defRPr sz="1600">
                <a:solidFill>
                  <a:schemeClr val="bg1"/>
                </a:solidFill>
              </a:defRPr>
            </a:lvl1pPr>
          </a:lstStyle>
          <a:p>
            <a:pPr lvl="0"/>
            <a:r>
              <a:rPr lang="en-US" smtClean="0"/>
              <a:t>Click to edit Master text styles</a:t>
            </a:r>
          </a:p>
        </p:txBody>
      </p:sp>
      <p:sp>
        <p:nvSpPr>
          <p:cNvPr id="25" name="Text Placeholder 10"/>
          <p:cNvSpPr>
            <a:spLocks noGrp="1"/>
          </p:cNvSpPr>
          <p:nvPr>
            <p:ph type="body" sz="quarter" idx="13"/>
          </p:nvPr>
        </p:nvSpPr>
        <p:spPr>
          <a:xfrm>
            <a:off x="6194782" y="1561622"/>
            <a:ext cx="2428864" cy="133200"/>
          </a:xfrm>
          <a:prstGeom prst="rect">
            <a:avLst/>
          </a:prstGeom>
        </p:spPr>
        <p:txBody>
          <a:bodyPr anchor="ctr"/>
          <a:lstStyle>
            <a:lvl1pPr algn="r">
              <a:buNone/>
              <a:defRPr sz="1600">
                <a:solidFill>
                  <a:schemeClr val="bg1"/>
                </a:solidFill>
              </a:defRPr>
            </a:lvl1pPr>
          </a:lstStyle>
          <a:p>
            <a:pPr lvl="0"/>
            <a:r>
              <a:rPr lang="en-US" smtClean="0"/>
              <a:t>Click to edit Master text styles</a:t>
            </a:r>
          </a:p>
        </p:txBody>
      </p:sp>
      <p:sp>
        <p:nvSpPr>
          <p:cNvPr id="30" name="Text Placeholder 10"/>
          <p:cNvSpPr>
            <a:spLocks noGrp="1"/>
          </p:cNvSpPr>
          <p:nvPr>
            <p:ph type="body" sz="quarter" idx="14"/>
          </p:nvPr>
        </p:nvSpPr>
        <p:spPr>
          <a:xfrm>
            <a:off x="3633174" y="999088"/>
            <a:ext cx="2428864" cy="133200"/>
          </a:xfrm>
          <a:prstGeom prst="rect">
            <a:avLst/>
          </a:prstGeom>
        </p:spPr>
        <p:txBody>
          <a:bodyPr anchor="ctr"/>
          <a:lstStyle>
            <a:lvl1pPr algn="r">
              <a:buNone/>
              <a:defRPr sz="1600" baseline="0">
                <a:solidFill>
                  <a:schemeClr val="bg1"/>
                </a:solidFill>
              </a:defRPr>
            </a:lvl1pPr>
          </a:lstStyle>
          <a:p>
            <a:pPr lvl="0"/>
            <a:r>
              <a:rPr lang="en-US" smtClean="0"/>
              <a:t>Click to edit Master text styles</a:t>
            </a:r>
          </a:p>
        </p:txBody>
      </p:sp>
      <p:sp>
        <p:nvSpPr>
          <p:cNvPr id="31" name="Text Placeholder 10"/>
          <p:cNvSpPr>
            <a:spLocks noGrp="1"/>
          </p:cNvSpPr>
          <p:nvPr>
            <p:ph type="body" sz="quarter" idx="15"/>
          </p:nvPr>
        </p:nvSpPr>
        <p:spPr>
          <a:xfrm>
            <a:off x="3633174" y="1266028"/>
            <a:ext cx="2428864" cy="133200"/>
          </a:xfrm>
          <a:prstGeom prst="rect">
            <a:avLst/>
          </a:prstGeom>
        </p:spPr>
        <p:txBody>
          <a:bodyPr anchor="ctr"/>
          <a:lstStyle>
            <a:lvl1pPr algn="r">
              <a:buNone/>
              <a:defRPr sz="1600">
                <a:solidFill>
                  <a:schemeClr val="bg1"/>
                </a:solidFill>
              </a:defRPr>
            </a:lvl1pPr>
          </a:lstStyle>
          <a:p>
            <a:pPr lvl="0"/>
            <a:r>
              <a:rPr lang="en-US" smtClean="0"/>
              <a:t>Click to edit Master text styles</a:t>
            </a:r>
          </a:p>
        </p:txBody>
      </p:sp>
      <p:sp>
        <p:nvSpPr>
          <p:cNvPr id="32" name="Text Placeholder 10"/>
          <p:cNvSpPr>
            <a:spLocks noGrp="1"/>
          </p:cNvSpPr>
          <p:nvPr>
            <p:ph type="body" sz="quarter" idx="16"/>
          </p:nvPr>
        </p:nvSpPr>
        <p:spPr>
          <a:xfrm>
            <a:off x="3633174" y="1561622"/>
            <a:ext cx="2428864" cy="133200"/>
          </a:xfrm>
          <a:prstGeom prst="rect">
            <a:avLst/>
          </a:prstGeom>
        </p:spPr>
        <p:txBody>
          <a:bodyPr anchor="ctr"/>
          <a:lstStyle>
            <a:lvl1pPr algn="r">
              <a:buNone/>
              <a:defRPr sz="1600">
                <a:solidFill>
                  <a:schemeClr val="bg1"/>
                </a:solidFill>
              </a:defRPr>
            </a:lvl1pPr>
          </a:lstStyle>
          <a:p>
            <a:pPr lvl="0"/>
            <a:r>
              <a:rPr lang="en-US" smtClean="0"/>
              <a:t>Click to edit Master text styles</a:t>
            </a:r>
          </a:p>
        </p:txBody>
      </p:sp>
      <p:sp>
        <p:nvSpPr>
          <p:cNvPr id="15" name="Content Placeholder 14"/>
          <p:cNvSpPr>
            <a:spLocks noGrp="1"/>
          </p:cNvSpPr>
          <p:nvPr>
            <p:ph sz="quarter" idx="17"/>
          </p:nvPr>
        </p:nvSpPr>
        <p:spPr>
          <a:xfrm>
            <a:off x="154800" y="6552000"/>
            <a:ext cx="3960000" cy="306000"/>
          </a:xfrm>
          <a:prstGeom prst="rect">
            <a:avLst/>
          </a:prstGeom>
        </p:spPr>
        <p:txBody>
          <a:bodyPr lIns="432000" rIns="154800"/>
          <a:lstStyle>
            <a:lvl1pPr>
              <a:buNone/>
              <a:defRPr sz="1200" baseline="0">
                <a:solidFill>
                  <a:schemeClr val="tx2"/>
                </a:solidFill>
              </a:defRPr>
            </a:lvl1pPr>
          </a:lstStyle>
          <a:p>
            <a:pPr lvl="0"/>
            <a:r>
              <a:rPr lang="en-US" smtClean="0"/>
              <a:t>Click to edit Master text styles</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mindsetExplore">
    <p:spTree>
      <p:nvGrpSpPr>
        <p:cNvPr id="1" name=""/>
        <p:cNvGrpSpPr/>
        <p:nvPr/>
      </p:nvGrpSpPr>
      <p:grpSpPr>
        <a:xfrm>
          <a:off x="0" y="0"/>
          <a:ext cx="0" cy="0"/>
          <a:chOff x="0" y="0"/>
          <a:chExt cx="0" cy="0"/>
        </a:xfrm>
      </p:grpSpPr>
      <p:pic>
        <p:nvPicPr>
          <p:cNvPr id="12" name="Picture 2" descr="P:\belbil\Ideation\images\DSC_0088.JPG"/>
          <p:cNvPicPr>
            <a:picLocks noChangeAspect="1" noChangeArrowheads="1"/>
          </p:cNvPicPr>
          <p:nvPr userDrawn="1"/>
        </p:nvPicPr>
        <p:blipFill>
          <a:blip r:embed="rId2" cstate="screen">
            <a:duotone>
              <a:prstClr val="black"/>
              <a:schemeClr val="tx2">
                <a:tint val="45000"/>
                <a:satMod val="400000"/>
              </a:schemeClr>
            </a:duotone>
            <a:extLst>
              <a:ext uri="{28A0092B-C50C-407E-A947-70E740481C1C}">
                <a14:useLocalDpi xmlns:a14="http://schemas.microsoft.com/office/drawing/2010/main"/>
              </a:ext>
            </a:extLst>
          </a:blip>
          <a:srcRect/>
          <a:stretch>
            <a:fillRect/>
          </a:stretch>
        </p:blipFill>
        <p:spPr bwMode="auto">
          <a:xfrm>
            <a:off x="0" y="-1588"/>
            <a:ext cx="9144000" cy="6859588"/>
          </a:xfrm>
          <a:prstGeom prst="rect">
            <a:avLst/>
          </a:prstGeom>
          <a:noFill/>
          <a:ln w="9525">
            <a:noFill/>
            <a:miter lim="800000"/>
            <a:headEnd/>
            <a:tailEnd/>
          </a:ln>
        </p:spPr>
      </p:pic>
      <p:sp>
        <p:nvSpPr>
          <p:cNvPr id="5" name="Text Placeholder 4"/>
          <p:cNvSpPr>
            <a:spLocks noGrp="1"/>
          </p:cNvSpPr>
          <p:nvPr>
            <p:ph type="body" sz="quarter" idx="10"/>
          </p:nvPr>
        </p:nvSpPr>
        <p:spPr>
          <a:xfrm>
            <a:off x="0" y="613044"/>
            <a:ext cx="9144000" cy="1224000"/>
          </a:xfrm>
          <a:prstGeom prst="rect">
            <a:avLst/>
          </a:prstGeom>
          <a:solidFill>
            <a:schemeClr val="accent3">
              <a:alpha val="60000"/>
            </a:schemeClr>
          </a:solidFill>
        </p:spPr>
        <p:txBody>
          <a:bodyPr anchor="ctr"/>
          <a:lstStyle>
            <a:lvl1pPr marL="486000" indent="0" algn="l">
              <a:buNone/>
              <a:defRPr sz="4000">
                <a:solidFill>
                  <a:schemeClr val="bg1"/>
                </a:solidFill>
              </a:defRPr>
            </a:lvl1pPr>
          </a:lstStyle>
          <a:p>
            <a:pPr lvl="0"/>
            <a:r>
              <a:rPr lang="en-US" smtClean="0"/>
              <a:t>Click to edit Master text styles</a:t>
            </a:r>
          </a:p>
        </p:txBody>
      </p:sp>
      <p:sp>
        <p:nvSpPr>
          <p:cNvPr id="11" name="Text Placeholder 10"/>
          <p:cNvSpPr>
            <a:spLocks noGrp="1"/>
          </p:cNvSpPr>
          <p:nvPr>
            <p:ph type="body" sz="quarter" idx="11"/>
          </p:nvPr>
        </p:nvSpPr>
        <p:spPr>
          <a:xfrm>
            <a:off x="6194782" y="999088"/>
            <a:ext cx="2428864" cy="133200"/>
          </a:xfrm>
          <a:prstGeom prst="rect">
            <a:avLst/>
          </a:prstGeom>
        </p:spPr>
        <p:txBody>
          <a:bodyPr anchor="ctr"/>
          <a:lstStyle>
            <a:lvl1pPr algn="r">
              <a:buNone/>
              <a:defRPr sz="1600">
                <a:solidFill>
                  <a:schemeClr val="bg1"/>
                </a:solidFill>
              </a:defRPr>
            </a:lvl1pPr>
          </a:lstStyle>
          <a:p>
            <a:pPr lvl="0"/>
            <a:r>
              <a:rPr lang="en-US" smtClean="0"/>
              <a:t>Click to edit Master text styles</a:t>
            </a:r>
          </a:p>
        </p:txBody>
      </p:sp>
      <p:sp>
        <p:nvSpPr>
          <p:cNvPr id="24" name="Text Placeholder 10"/>
          <p:cNvSpPr>
            <a:spLocks noGrp="1"/>
          </p:cNvSpPr>
          <p:nvPr>
            <p:ph type="body" sz="quarter" idx="12"/>
          </p:nvPr>
        </p:nvSpPr>
        <p:spPr>
          <a:xfrm>
            <a:off x="6194782" y="1266028"/>
            <a:ext cx="2428864" cy="133200"/>
          </a:xfrm>
          <a:prstGeom prst="rect">
            <a:avLst/>
          </a:prstGeom>
        </p:spPr>
        <p:txBody>
          <a:bodyPr anchor="ctr"/>
          <a:lstStyle>
            <a:lvl1pPr algn="r">
              <a:buNone/>
              <a:defRPr sz="1600">
                <a:solidFill>
                  <a:schemeClr val="bg1"/>
                </a:solidFill>
              </a:defRPr>
            </a:lvl1pPr>
          </a:lstStyle>
          <a:p>
            <a:pPr lvl="0"/>
            <a:r>
              <a:rPr lang="en-US" smtClean="0"/>
              <a:t>Click to edit Master text styles</a:t>
            </a:r>
          </a:p>
        </p:txBody>
      </p:sp>
      <p:sp>
        <p:nvSpPr>
          <p:cNvPr id="25" name="Text Placeholder 10"/>
          <p:cNvSpPr>
            <a:spLocks noGrp="1"/>
          </p:cNvSpPr>
          <p:nvPr>
            <p:ph type="body" sz="quarter" idx="13"/>
          </p:nvPr>
        </p:nvSpPr>
        <p:spPr>
          <a:xfrm>
            <a:off x="6194782" y="1561622"/>
            <a:ext cx="2428864" cy="133200"/>
          </a:xfrm>
          <a:prstGeom prst="rect">
            <a:avLst/>
          </a:prstGeom>
        </p:spPr>
        <p:txBody>
          <a:bodyPr anchor="ctr"/>
          <a:lstStyle>
            <a:lvl1pPr algn="r">
              <a:buNone/>
              <a:defRPr sz="1600">
                <a:solidFill>
                  <a:schemeClr val="bg1"/>
                </a:solidFill>
              </a:defRPr>
            </a:lvl1pPr>
          </a:lstStyle>
          <a:p>
            <a:pPr lvl="0"/>
            <a:r>
              <a:rPr lang="en-US" smtClean="0"/>
              <a:t>Click to edit Master text styles</a:t>
            </a:r>
          </a:p>
        </p:txBody>
      </p:sp>
      <p:sp>
        <p:nvSpPr>
          <p:cNvPr id="30" name="Text Placeholder 10"/>
          <p:cNvSpPr>
            <a:spLocks noGrp="1"/>
          </p:cNvSpPr>
          <p:nvPr>
            <p:ph type="body" sz="quarter" idx="14"/>
          </p:nvPr>
        </p:nvSpPr>
        <p:spPr>
          <a:xfrm>
            <a:off x="3633174" y="999088"/>
            <a:ext cx="2428864" cy="133200"/>
          </a:xfrm>
          <a:prstGeom prst="rect">
            <a:avLst/>
          </a:prstGeom>
        </p:spPr>
        <p:txBody>
          <a:bodyPr anchor="ctr"/>
          <a:lstStyle>
            <a:lvl1pPr algn="r">
              <a:buNone/>
              <a:defRPr sz="1600" baseline="0">
                <a:solidFill>
                  <a:schemeClr val="bg1"/>
                </a:solidFill>
              </a:defRPr>
            </a:lvl1pPr>
          </a:lstStyle>
          <a:p>
            <a:pPr lvl="0"/>
            <a:r>
              <a:rPr lang="en-US" smtClean="0"/>
              <a:t>Click to edit Master text styles</a:t>
            </a:r>
          </a:p>
        </p:txBody>
      </p:sp>
      <p:sp>
        <p:nvSpPr>
          <p:cNvPr id="31" name="Text Placeholder 10"/>
          <p:cNvSpPr>
            <a:spLocks noGrp="1"/>
          </p:cNvSpPr>
          <p:nvPr>
            <p:ph type="body" sz="quarter" idx="15"/>
          </p:nvPr>
        </p:nvSpPr>
        <p:spPr>
          <a:xfrm>
            <a:off x="3633174" y="1266028"/>
            <a:ext cx="2428864" cy="133200"/>
          </a:xfrm>
          <a:prstGeom prst="rect">
            <a:avLst/>
          </a:prstGeom>
        </p:spPr>
        <p:txBody>
          <a:bodyPr anchor="ctr"/>
          <a:lstStyle>
            <a:lvl1pPr algn="r">
              <a:buNone/>
              <a:defRPr sz="1600">
                <a:solidFill>
                  <a:schemeClr val="bg1"/>
                </a:solidFill>
              </a:defRPr>
            </a:lvl1pPr>
          </a:lstStyle>
          <a:p>
            <a:pPr lvl="0"/>
            <a:r>
              <a:rPr lang="en-US" smtClean="0"/>
              <a:t>Click to edit Master text styles</a:t>
            </a:r>
          </a:p>
        </p:txBody>
      </p:sp>
      <p:sp>
        <p:nvSpPr>
          <p:cNvPr id="32" name="Text Placeholder 10"/>
          <p:cNvSpPr>
            <a:spLocks noGrp="1"/>
          </p:cNvSpPr>
          <p:nvPr>
            <p:ph type="body" sz="quarter" idx="16"/>
          </p:nvPr>
        </p:nvSpPr>
        <p:spPr>
          <a:xfrm>
            <a:off x="3633174" y="1561622"/>
            <a:ext cx="2428864" cy="133200"/>
          </a:xfrm>
          <a:prstGeom prst="rect">
            <a:avLst/>
          </a:prstGeom>
        </p:spPr>
        <p:txBody>
          <a:bodyPr anchor="ctr"/>
          <a:lstStyle>
            <a:lvl1pPr algn="r">
              <a:buNone/>
              <a:defRPr sz="1600">
                <a:solidFill>
                  <a:schemeClr val="bg1"/>
                </a:solidFill>
              </a:defRPr>
            </a:lvl1pPr>
          </a:lstStyle>
          <a:p>
            <a:pPr lvl="0"/>
            <a:r>
              <a:rPr lang="en-US" smtClean="0"/>
              <a:t>Click to edit Master text styles</a:t>
            </a:r>
          </a:p>
        </p:txBody>
      </p:sp>
      <p:sp>
        <p:nvSpPr>
          <p:cNvPr id="10" name="Content Placeholder 14"/>
          <p:cNvSpPr>
            <a:spLocks noGrp="1"/>
          </p:cNvSpPr>
          <p:nvPr>
            <p:ph sz="quarter" idx="17"/>
          </p:nvPr>
        </p:nvSpPr>
        <p:spPr>
          <a:xfrm>
            <a:off x="154800" y="6552000"/>
            <a:ext cx="3960000" cy="306000"/>
          </a:xfrm>
          <a:prstGeom prst="rect">
            <a:avLst/>
          </a:prstGeom>
        </p:spPr>
        <p:txBody>
          <a:bodyPr lIns="432000" rIns="154800"/>
          <a:lstStyle>
            <a:lvl1pPr>
              <a:buNone/>
              <a:defRPr sz="1200" baseline="0">
                <a:solidFill>
                  <a:schemeClr val="tx2"/>
                </a:solidFill>
              </a:defRPr>
            </a:lvl1pPr>
          </a:lstStyle>
          <a:p>
            <a:pPr lvl="0"/>
            <a:r>
              <a:rPr lang="en-US" smtClean="0"/>
              <a:t>Click to edit Master text styles</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mindsetDefine">
    <p:spTree>
      <p:nvGrpSpPr>
        <p:cNvPr id="1" name=""/>
        <p:cNvGrpSpPr/>
        <p:nvPr/>
      </p:nvGrpSpPr>
      <p:grpSpPr>
        <a:xfrm>
          <a:off x="0" y="0"/>
          <a:ext cx="0" cy="0"/>
          <a:chOff x="0" y="0"/>
          <a:chExt cx="0" cy="0"/>
        </a:xfrm>
      </p:grpSpPr>
      <p:pic>
        <p:nvPicPr>
          <p:cNvPr id="12" name="Picture 5" descr="2969746757_d4aa2ed57f_o"/>
          <p:cNvPicPr>
            <a:picLocks noChangeAspect="1" noChangeArrowheads="1"/>
          </p:cNvPicPr>
          <p:nvPr userDrawn="1"/>
        </p:nvPicPr>
        <p:blipFill>
          <a:blip r:embed="rId2" cstate="screen">
            <a:duotone>
              <a:prstClr val="black"/>
              <a:schemeClr val="tx2">
                <a:tint val="45000"/>
                <a:satMod val="400000"/>
              </a:schemeClr>
            </a:duotone>
            <a:extLst>
              <a:ext uri="{28A0092B-C50C-407E-A947-70E740481C1C}">
                <a14:useLocalDpi xmlns:a14="http://schemas.microsoft.com/office/drawing/2010/main"/>
              </a:ext>
            </a:extLst>
          </a:blip>
          <a:srcRect/>
          <a:stretch>
            <a:fillRect/>
          </a:stretch>
        </p:blipFill>
        <p:spPr bwMode="auto">
          <a:xfrm>
            <a:off x="0" y="-4763"/>
            <a:ext cx="9144000" cy="6862763"/>
          </a:xfrm>
          <a:prstGeom prst="rect">
            <a:avLst/>
          </a:prstGeom>
          <a:noFill/>
          <a:ln w="9525">
            <a:noFill/>
            <a:miter lim="800000"/>
            <a:headEnd/>
            <a:tailEnd/>
          </a:ln>
        </p:spPr>
      </p:pic>
      <p:sp>
        <p:nvSpPr>
          <p:cNvPr id="5" name="Text Placeholder 4"/>
          <p:cNvSpPr>
            <a:spLocks noGrp="1"/>
          </p:cNvSpPr>
          <p:nvPr>
            <p:ph type="body" sz="quarter" idx="10"/>
          </p:nvPr>
        </p:nvSpPr>
        <p:spPr>
          <a:xfrm>
            <a:off x="0" y="613044"/>
            <a:ext cx="9144000" cy="1224000"/>
          </a:xfrm>
          <a:prstGeom prst="rect">
            <a:avLst/>
          </a:prstGeom>
          <a:solidFill>
            <a:schemeClr val="accent4">
              <a:alpha val="60000"/>
            </a:schemeClr>
          </a:solidFill>
        </p:spPr>
        <p:txBody>
          <a:bodyPr anchor="ctr"/>
          <a:lstStyle>
            <a:lvl1pPr marL="486000" indent="0" algn="l">
              <a:buNone/>
              <a:defRPr sz="4000">
                <a:solidFill>
                  <a:schemeClr val="bg1"/>
                </a:solidFill>
              </a:defRPr>
            </a:lvl1pPr>
          </a:lstStyle>
          <a:p>
            <a:pPr lvl="0"/>
            <a:r>
              <a:rPr lang="en-US" smtClean="0"/>
              <a:t>Click to edit Master text styles</a:t>
            </a:r>
          </a:p>
        </p:txBody>
      </p:sp>
      <p:sp>
        <p:nvSpPr>
          <p:cNvPr id="11" name="Text Placeholder 10"/>
          <p:cNvSpPr>
            <a:spLocks noGrp="1"/>
          </p:cNvSpPr>
          <p:nvPr>
            <p:ph type="body" sz="quarter" idx="11"/>
          </p:nvPr>
        </p:nvSpPr>
        <p:spPr>
          <a:xfrm>
            <a:off x="6194782" y="999088"/>
            <a:ext cx="2428864" cy="133200"/>
          </a:xfrm>
          <a:prstGeom prst="rect">
            <a:avLst/>
          </a:prstGeom>
        </p:spPr>
        <p:txBody>
          <a:bodyPr anchor="ctr"/>
          <a:lstStyle>
            <a:lvl1pPr algn="r">
              <a:buNone/>
              <a:defRPr sz="1600">
                <a:solidFill>
                  <a:schemeClr val="bg1"/>
                </a:solidFill>
              </a:defRPr>
            </a:lvl1pPr>
          </a:lstStyle>
          <a:p>
            <a:pPr lvl="0"/>
            <a:r>
              <a:rPr lang="en-US" smtClean="0"/>
              <a:t>Click to edit Master text styles</a:t>
            </a:r>
          </a:p>
        </p:txBody>
      </p:sp>
      <p:sp>
        <p:nvSpPr>
          <p:cNvPr id="24" name="Text Placeholder 10"/>
          <p:cNvSpPr>
            <a:spLocks noGrp="1"/>
          </p:cNvSpPr>
          <p:nvPr>
            <p:ph type="body" sz="quarter" idx="12"/>
          </p:nvPr>
        </p:nvSpPr>
        <p:spPr>
          <a:xfrm>
            <a:off x="6194782" y="1266028"/>
            <a:ext cx="2428864" cy="133200"/>
          </a:xfrm>
          <a:prstGeom prst="rect">
            <a:avLst/>
          </a:prstGeom>
        </p:spPr>
        <p:txBody>
          <a:bodyPr anchor="ctr"/>
          <a:lstStyle>
            <a:lvl1pPr algn="r">
              <a:buNone/>
              <a:defRPr sz="1600">
                <a:solidFill>
                  <a:schemeClr val="bg1"/>
                </a:solidFill>
              </a:defRPr>
            </a:lvl1pPr>
          </a:lstStyle>
          <a:p>
            <a:pPr lvl="0"/>
            <a:r>
              <a:rPr lang="en-US" smtClean="0"/>
              <a:t>Click to edit Master text styles</a:t>
            </a:r>
          </a:p>
        </p:txBody>
      </p:sp>
      <p:sp>
        <p:nvSpPr>
          <p:cNvPr id="25" name="Text Placeholder 10"/>
          <p:cNvSpPr>
            <a:spLocks noGrp="1"/>
          </p:cNvSpPr>
          <p:nvPr>
            <p:ph type="body" sz="quarter" idx="13"/>
          </p:nvPr>
        </p:nvSpPr>
        <p:spPr>
          <a:xfrm>
            <a:off x="6194782" y="1561622"/>
            <a:ext cx="2428864" cy="133200"/>
          </a:xfrm>
          <a:prstGeom prst="rect">
            <a:avLst/>
          </a:prstGeom>
        </p:spPr>
        <p:txBody>
          <a:bodyPr anchor="ctr"/>
          <a:lstStyle>
            <a:lvl1pPr algn="r">
              <a:buNone/>
              <a:defRPr sz="1600">
                <a:solidFill>
                  <a:schemeClr val="bg1"/>
                </a:solidFill>
              </a:defRPr>
            </a:lvl1pPr>
          </a:lstStyle>
          <a:p>
            <a:pPr lvl="0"/>
            <a:r>
              <a:rPr lang="en-US" smtClean="0"/>
              <a:t>Click to edit Master text styles</a:t>
            </a:r>
          </a:p>
        </p:txBody>
      </p:sp>
      <p:sp>
        <p:nvSpPr>
          <p:cNvPr id="30" name="Text Placeholder 10"/>
          <p:cNvSpPr>
            <a:spLocks noGrp="1"/>
          </p:cNvSpPr>
          <p:nvPr>
            <p:ph type="body" sz="quarter" idx="14"/>
          </p:nvPr>
        </p:nvSpPr>
        <p:spPr>
          <a:xfrm>
            <a:off x="3633174" y="999088"/>
            <a:ext cx="2428864" cy="133200"/>
          </a:xfrm>
          <a:prstGeom prst="rect">
            <a:avLst/>
          </a:prstGeom>
        </p:spPr>
        <p:txBody>
          <a:bodyPr anchor="ctr"/>
          <a:lstStyle>
            <a:lvl1pPr algn="r">
              <a:buNone/>
              <a:defRPr sz="1600" baseline="0">
                <a:solidFill>
                  <a:schemeClr val="bg1"/>
                </a:solidFill>
              </a:defRPr>
            </a:lvl1pPr>
          </a:lstStyle>
          <a:p>
            <a:pPr lvl="0"/>
            <a:r>
              <a:rPr lang="en-US" smtClean="0"/>
              <a:t>Click to edit Master text styles</a:t>
            </a:r>
          </a:p>
        </p:txBody>
      </p:sp>
      <p:sp>
        <p:nvSpPr>
          <p:cNvPr id="31" name="Text Placeholder 10"/>
          <p:cNvSpPr>
            <a:spLocks noGrp="1"/>
          </p:cNvSpPr>
          <p:nvPr>
            <p:ph type="body" sz="quarter" idx="15"/>
          </p:nvPr>
        </p:nvSpPr>
        <p:spPr>
          <a:xfrm>
            <a:off x="3633174" y="1266028"/>
            <a:ext cx="2428864" cy="133200"/>
          </a:xfrm>
          <a:prstGeom prst="rect">
            <a:avLst/>
          </a:prstGeom>
        </p:spPr>
        <p:txBody>
          <a:bodyPr anchor="ctr"/>
          <a:lstStyle>
            <a:lvl1pPr algn="r">
              <a:buNone/>
              <a:defRPr sz="1600">
                <a:solidFill>
                  <a:schemeClr val="bg1"/>
                </a:solidFill>
              </a:defRPr>
            </a:lvl1pPr>
          </a:lstStyle>
          <a:p>
            <a:pPr lvl="0"/>
            <a:r>
              <a:rPr lang="en-US" smtClean="0"/>
              <a:t>Click to edit Master text styles</a:t>
            </a:r>
          </a:p>
        </p:txBody>
      </p:sp>
      <p:sp>
        <p:nvSpPr>
          <p:cNvPr id="32" name="Text Placeholder 10"/>
          <p:cNvSpPr>
            <a:spLocks noGrp="1"/>
          </p:cNvSpPr>
          <p:nvPr>
            <p:ph type="body" sz="quarter" idx="16"/>
          </p:nvPr>
        </p:nvSpPr>
        <p:spPr>
          <a:xfrm>
            <a:off x="3633174" y="1561622"/>
            <a:ext cx="2428864" cy="133200"/>
          </a:xfrm>
          <a:prstGeom prst="rect">
            <a:avLst/>
          </a:prstGeom>
        </p:spPr>
        <p:txBody>
          <a:bodyPr anchor="ctr"/>
          <a:lstStyle>
            <a:lvl1pPr algn="r">
              <a:buNone/>
              <a:defRPr sz="1600">
                <a:solidFill>
                  <a:schemeClr val="bg1"/>
                </a:solidFill>
              </a:defRPr>
            </a:lvl1pPr>
          </a:lstStyle>
          <a:p>
            <a:pPr lvl="0"/>
            <a:r>
              <a:rPr lang="en-US" smtClean="0"/>
              <a:t>Click to edit Master text styles</a:t>
            </a:r>
          </a:p>
        </p:txBody>
      </p:sp>
      <p:sp>
        <p:nvSpPr>
          <p:cNvPr id="10" name="Content Placeholder 14"/>
          <p:cNvSpPr>
            <a:spLocks noGrp="1"/>
          </p:cNvSpPr>
          <p:nvPr>
            <p:ph sz="quarter" idx="17"/>
          </p:nvPr>
        </p:nvSpPr>
        <p:spPr>
          <a:xfrm>
            <a:off x="154800" y="6552000"/>
            <a:ext cx="3960000" cy="306000"/>
          </a:xfrm>
          <a:prstGeom prst="rect">
            <a:avLst/>
          </a:prstGeom>
        </p:spPr>
        <p:txBody>
          <a:bodyPr lIns="432000" rIns="154800"/>
          <a:lstStyle>
            <a:lvl1pPr>
              <a:buNone/>
              <a:defRPr sz="1200" baseline="0">
                <a:solidFill>
                  <a:schemeClr val="tx2"/>
                </a:solidFill>
              </a:defRPr>
            </a:lvl1pPr>
          </a:lstStyle>
          <a:p>
            <a:pPr lvl="0"/>
            <a:r>
              <a:rPr lang="en-US" smtClean="0"/>
              <a:t>Click to edit Master text styles</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hapterTitle(grey)">
    <p:spTree>
      <p:nvGrpSpPr>
        <p:cNvPr id="1" name=""/>
        <p:cNvGrpSpPr/>
        <p:nvPr/>
      </p:nvGrpSpPr>
      <p:grpSpPr>
        <a:xfrm>
          <a:off x="0" y="0"/>
          <a:ext cx="0" cy="0"/>
          <a:chOff x="0" y="0"/>
          <a:chExt cx="0" cy="0"/>
        </a:xfrm>
      </p:grpSpPr>
      <p:sp>
        <p:nvSpPr>
          <p:cNvPr id="4" name="Line 2"/>
          <p:cNvSpPr>
            <a:spLocks noChangeShapeType="1"/>
          </p:cNvSpPr>
          <p:nvPr userDrawn="1"/>
        </p:nvSpPr>
        <p:spPr bwMode="auto">
          <a:xfrm flipV="1">
            <a:off x="615950" y="3724275"/>
            <a:ext cx="7885113" cy="11113"/>
          </a:xfrm>
          <a:prstGeom prst="line">
            <a:avLst/>
          </a:prstGeom>
          <a:noFill/>
          <a:ln w="6350" cap="sq">
            <a:solidFill>
              <a:schemeClr val="bg1">
                <a:lumMod val="85000"/>
              </a:schemeClr>
            </a:solidFill>
            <a:prstDash val="sysDash"/>
            <a:round/>
            <a:headEnd type="none" w="med" len="med"/>
            <a:tailEnd type="none" w="med" len="med"/>
          </a:ln>
        </p:spPr>
        <p:txBody>
          <a:bodyPr/>
          <a:lstStyle/>
          <a:p>
            <a:pPr algn="ctr">
              <a:defRPr/>
            </a:pPr>
            <a:endParaRPr lang="en-US" sz="4200" b="1" dirty="0">
              <a:ln w="12700">
                <a:solidFill>
                  <a:srgbClr val="5A5A5A">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
        <p:nvSpPr>
          <p:cNvPr id="19" name="Title 1"/>
          <p:cNvSpPr>
            <a:spLocks noGrp="1"/>
          </p:cNvSpPr>
          <p:nvPr>
            <p:ph type="title"/>
          </p:nvPr>
        </p:nvSpPr>
        <p:spPr>
          <a:xfrm>
            <a:off x="490880" y="2622544"/>
            <a:ext cx="7461274" cy="1012038"/>
          </a:xfrm>
          <a:prstGeom prst="rect">
            <a:avLst/>
          </a:prstGeom>
        </p:spPr>
        <p:txBody>
          <a:bodyPr anchor="b"/>
          <a:lstStyle>
            <a:lvl1pPr>
              <a:defRPr sz="5200" b="0" baseline="0">
                <a:solidFill>
                  <a:schemeClr val="bg1"/>
                </a:solidFill>
              </a:defRPr>
            </a:lvl1pPr>
          </a:lstStyle>
          <a:p>
            <a:r>
              <a:rPr lang="en-US" dirty="0" smtClean="0"/>
              <a:t>Click to edit Master</a:t>
            </a:r>
            <a:endParaRPr lang="nl-BE" dirty="0"/>
          </a:p>
        </p:txBody>
      </p:sp>
      <p:sp>
        <p:nvSpPr>
          <p:cNvPr id="7" name="Text Placeholder 6"/>
          <p:cNvSpPr>
            <a:spLocks noGrp="1"/>
          </p:cNvSpPr>
          <p:nvPr>
            <p:ph type="body" sz="quarter" idx="10"/>
          </p:nvPr>
        </p:nvSpPr>
        <p:spPr>
          <a:xfrm>
            <a:off x="471600" y="3772800"/>
            <a:ext cx="7462800" cy="1742400"/>
          </a:xfrm>
          <a:prstGeom prst="rect">
            <a:avLst/>
          </a:prstGeom>
        </p:spPr>
        <p:txBody>
          <a:bodyPr/>
          <a:lstStyle>
            <a:lvl1pPr>
              <a:buNone/>
              <a:defRPr sz="3600">
                <a:solidFill>
                  <a:schemeClr val="bg1"/>
                </a:solidFill>
              </a:defRPr>
            </a:lvl1pPr>
          </a:lstStyle>
          <a:p>
            <a:pPr lvl="0"/>
            <a:r>
              <a:rPr lang="en-US"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grey)">
    <p:spTree>
      <p:nvGrpSpPr>
        <p:cNvPr id="1" name=""/>
        <p:cNvGrpSpPr/>
        <p:nvPr/>
      </p:nvGrpSpPr>
      <p:grpSpPr>
        <a:xfrm>
          <a:off x="0" y="0"/>
          <a:ext cx="0" cy="0"/>
          <a:chOff x="0" y="0"/>
          <a:chExt cx="0" cy="0"/>
        </a:xfrm>
      </p:grpSpPr>
      <p:sp>
        <p:nvSpPr>
          <p:cNvPr id="30"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5" name="Content Placeholder 8"/>
          <p:cNvSpPr>
            <a:spLocks noGrp="1"/>
          </p:cNvSpPr>
          <p:nvPr>
            <p:ph sz="quarter" idx="10"/>
          </p:nvPr>
        </p:nvSpPr>
        <p:spPr>
          <a:xfrm>
            <a:off x="5745170" y="1009632"/>
            <a:ext cx="2857535" cy="285752"/>
          </a:xfrm>
          <a:prstGeom prst="rect">
            <a:avLst/>
          </a:prstGeom>
          <a:ln>
            <a:noFill/>
          </a:ln>
        </p:spPr>
        <p:txBody>
          <a:bodyPr/>
          <a:lstStyle>
            <a:lvl1pPr marL="0" indent="0" algn="r">
              <a:spcBef>
                <a:spcPts val="0"/>
              </a:spcBef>
              <a:buNone/>
              <a:defRPr sz="1200">
                <a:solidFill>
                  <a:schemeClr val="tx2"/>
                </a:solidFill>
              </a:defRPr>
            </a:lvl1pPr>
            <a:lvl2pPr algn="r">
              <a:defRPr/>
            </a:lvl2pPr>
            <a:lvl3pPr algn="r">
              <a:defRPr/>
            </a:lvl3pPr>
            <a:lvl4pPr algn="r">
              <a:defRPr/>
            </a:lvl4pPr>
            <a:lvl5pPr algn="r">
              <a:defRPr/>
            </a:lvl5pPr>
          </a:lstStyle>
          <a:p>
            <a:pPr lvl="0"/>
            <a:r>
              <a:rPr lang="en-US" smtClean="0"/>
              <a:t>Click to edit Master text styles</a:t>
            </a:r>
          </a:p>
        </p:txBody>
      </p:sp>
      <p:sp>
        <p:nvSpPr>
          <p:cNvPr id="6" name="Title 1"/>
          <p:cNvSpPr>
            <a:spLocks noGrp="1"/>
          </p:cNvSpPr>
          <p:nvPr>
            <p:ph type="title"/>
          </p:nvPr>
        </p:nvSpPr>
        <p:spPr>
          <a:xfrm>
            <a:off x="490880" y="142240"/>
            <a:ext cx="7461274" cy="1012038"/>
          </a:xfrm>
          <a:prstGeom prst="rect">
            <a:avLst/>
          </a:prstGeom>
        </p:spPr>
        <p:txBody>
          <a:bodyPr anchor="b"/>
          <a:lstStyle>
            <a:lvl1pPr>
              <a:defRPr sz="5200" b="0" baseline="0">
                <a:solidFill>
                  <a:schemeClr val="tx2"/>
                </a:solidFill>
              </a:defRPr>
            </a:lvl1pPr>
          </a:lstStyle>
          <a:p>
            <a:r>
              <a:rPr lang="en-US" dirty="0" smtClean="0"/>
              <a:t>Click to edit Master</a:t>
            </a:r>
            <a:endParaRPr lang="nl-BE" dirty="0"/>
          </a:p>
        </p:txBody>
      </p:sp>
      <p:sp>
        <p:nvSpPr>
          <p:cNvPr id="7" name="Slide Number Placeholder 3"/>
          <p:cNvSpPr>
            <a:spLocks noGrp="1"/>
          </p:cNvSpPr>
          <p:nvPr>
            <p:ph type="sldNum" sz="quarter" idx="11"/>
          </p:nvPr>
        </p:nvSpPr>
        <p:spPr>
          <a:xfrm>
            <a:off x="7904163" y="11113"/>
            <a:ext cx="611187" cy="287337"/>
          </a:xfrm>
          <a:prstGeom prst="rect">
            <a:avLst/>
          </a:prstGeom>
          <a:solidFill>
            <a:schemeClr val="tx2"/>
          </a:solidFill>
        </p:spPr>
        <p:txBody>
          <a:bodyPr anchor="ctr"/>
          <a:lstStyle>
            <a:lvl1pPr algn="r" eaLnBrk="0" hangingPunct="0">
              <a:defRPr sz="1400" b="1" smtClean="0">
                <a:solidFill>
                  <a:srgbClr val="FFFFFF"/>
                </a:solidFill>
              </a:defRPr>
            </a:lvl1pPr>
          </a:lstStyle>
          <a:p>
            <a:pPr>
              <a:defRPr/>
            </a:pPr>
            <a:fld id="{3033B65D-0E14-4A46-AF50-B5C560FD00B4}" type="slidenum">
              <a:rPr lang="en-US"/>
              <a:pPr>
                <a:defRPr/>
              </a:pPr>
              <a:t>‹#›</a:t>
            </a:fld>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hapterTitle(blue)">
    <p:spTree>
      <p:nvGrpSpPr>
        <p:cNvPr id="1" name=""/>
        <p:cNvGrpSpPr/>
        <p:nvPr/>
      </p:nvGrpSpPr>
      <p:grpSpPr>
        <a:xfrm>
          <a:off x="0" y="0"/>
          <a:ext cx="0" cy="0"/>
          <a:chOff x="0" y="0"/>
          <a:chExt cx="0" cy="0"/>
        </a:xfrm>
      </p:grpSpPr>
      <p:sp>
        <p:nvSpPr>
          <p:cNvPr id="4" name="Line 2"/>
          <p:cNvSpPr>
            <a:spLocks noChangeShapeType="1"/>
          </p:cNvSpPr>
          <p:nvPr userDrawn="1"/>
        </p:nvSpPr>
        <p:spPr bwMode="auto">
          <a:xfrm flipV="1">
            <a:off x="615950" y="3724275"/>
            <a:ext cx="7885113" cy="11113"/>
          </a:xfrm>
          <a:prstGeom prst="line">
            <a:avLst/>
          </a:prstGeom>
          <a:noFill/>
          <a:ln w="6350" cap="sq">
            <a:solidFill>
              <a:schemeClr val="accent2">
                <a:lumMod val="40000"/>
                <a:lumOff val="60000"/>
              </a:schemeClr>
            </a:solidFill>
            <a:prstDash val="sysDash"/>
            <a:round/>
            <a:headEnd type="none" w="med" len="med"/>
            <a:tailEnd type="none" w="med" len="med"/>
          </a:ln>
        </p:spPr>
        <p:txBody>
          <a:bodyPr/>
          <a:lstStyle/>
          <a:p>
            <a:pPr algn="ctr">
              <a:defRPr/>
            </a:pPr>
            <a:endParaRPr lang="en-US" sz="4200" b="1" dirty="0">
              <a:ln w="12700">
                <a:solidFill>
                  <a:srgbClr val="5A5A5A">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
        <p:nvSpPr>
          <p:cNvPr id="19" name="Title 1"/>
          <p:cNvSpPr>
            <a:spLocks noGrp="1"/>
          </p:cNvSpPr>
          <p:nvPr>
            <p:ph type="title"/>
          </p:nvPr>
        </p:nvSpPr>
        <p:spPr>
          <a:xfrm>
            <a:off x="490880" y="2622544"/>
            <a:ext cx="7461274" cy="1012038"/>
          </a:xfrm>
          <a:prstGeom prst="rect">
            <a:avLst/>
          </a:prstGeom>
        </p:spPr>
        <p:txBody>
          <a:bodyPr anchor="b"/>
          <a:lstStyle>
            <a:lvl1pPr>
              <a:defRPr sz="5200" b="0" baseline="0">
                <a:solidFill>
                  <a:schemeClr val="bg1"/>
                </a:solidFill>
              </a:defRPr>
            </a:lvl1pPr>
          </a:lstStyle>
          <a:p>
            <a:r>
              <a:rPr lang="en-US" dirty="0" smtClean="0"/>
              <a:t>Click to edit Master</a:t>
            </a:r>
            <a:endParaRPr lang="nl-BE" dirty="0"/>
          </a:p>
        </p:txBody>
      </p:sp>
      <p:sp>
        <p:nvSpPr>
          <p:cNvPr id="5" name="Text Placeholder 6"/>
          <p:cNvSpPr>
            <a:spLocks noGrp="1"/>
          </p:cNvSpPr>
          <p:nvPr>
            <p:ph type="body" sz="quarter" idx="10"/>
          </p:nvPr>
        </p:nvSpPr>
        <p:spPr>
          <a:xfrm>
            <a:off x="471600" y="3772800"/>
            <a:ext cx="7462800" cy="1742400"/>
          </a:xfrm>
          <a:prstGeom prst="rect">
            <a:avLst/>
          </a:prstGeom>
        </p:spPr>
        <p:txBody>
          <a:bodyPr/>
          <a:lstStyle>
            <a:lvl1pPr>
              <a:buNone/>
              <a:defRPr sz="3600">
                <a:solidFill>
                  <a:schemeClr val="bg1"/>
                </a:solidFill>
              </a:defRPr>
            </a:lvl1pPr>
          </a:lstStyle>
          <a:p>
            <a:pPr lvl="0"/>
            <a:r>
              <a:rPr lang="en-US" smtClean="0"/>
              <a:t>Click to edit Master text styles</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hapterTitle(purple)">
    <p:spTree>
      <p:nvGrpSpPr>
        <p:cNvPr id="1" name=""/>
        <p:cNvGrpSpPr/>
        <p:nvPr/>
      </p:nvGrpSpPr>
      <p:grpSpPr>
        <a:xfrm>
          <a:off x="0" y="0"/>
          <a:ext cx="0" cy="0"/>
          <a:chOff x="0" y="0"/>
          <a:chExt cx="0" cy="0"/>
        </a:xfrm>
      </p:grpSpPr>
      <p:sp>
        <p:nvSpPr>
          <p:cNvPr id="4" name="Line 2"/>
          <p:cNvSpPr>
            <a:spLocks noChangeShapeType="1"/>
          </p:cNvSpPr>
          <p:nvPr userDrawn="1"/>
        </p:nvSpPr>
        <p:spPr bwMode="auto">
          <a:xfrm flipV="1">
            <a:off x="615950" y="3724275"/>
            <a:ext cx="7885113" cy="11113"/>
          </a:xfrm>
          <a:prstGeom prst="line">
            <a:avLst/>
          </a:prstGeom>
          <a:noFill/>
          <a:ln w="6350" cap="sq">
            <a:solidFill>
              <a:schemeClr val="accent3">
                <a:lumMod val="40000"/>
                <a:lumOff val="60000"/>
              </a:schemeClr>
            </a:solidFill>
            <a:prstDash val="sysDash"/>
            <a:round/>
            <a:headEnd type="none" w="med" len="med"/>
            <a:tailEnd type="none" w="med" len="med"/>
          </a:ln>
        </p:spPr>
        <p:txBody>
          <a:bodyPr/>
          <a:lstStyle/>
          <a:p>
            <a:pPr algn="ctr">
              <a:defRPr/>
            </a:pPr>
            <a:endParaRPr lang="en-US" sz="4200" b="1" dirty="0">
              <a:ln w="12700">
                <a:solidFill>
                  <a:srgbClr val="5A5A5A">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
        <p:nvSpPr>
          <p:cNvPr id="19" name="Title 1"/>
          <p:cNvSpPr>
            <a:spLocks noGrp="1"/>
          </p:cNvSpPr>
          <p:nvPr>
            <p:ph type="title"/>
          </p:nvPr>
        </p:nvSpPr>
        <p:spPr>
          <a:xfrm>
            <a:off x="490880" y="2622544"/>
            <a:ext cx="7461274" cy="1012038"/>
          </a:xfrm>
          <a:prstGeom prst="rect">
            <a:avLst/>
          </a:prstGeom>
        </p:spPr>
        <p:txBody>
          <a:bodyPr anchor="b"/>
          <a:lstStyle>
            <a:lvl1pPr>
              <a:defRPr sz="5200" b="0" baseline="0">
                <a:solidFill>
                  <a:schemeClr val="bg1"/>
                </a:solidFill>
              </a:defRPr>
            </a:lvl1pPr>
          </a:lstStyle>
          <a:p>
            <a:r>
              <a:rPr lang="en-US" dirty="0" smtClean="0"/>
              <a:t>Click to edit Master</a:t>
            </a:r>
            <a:endParaRPr lang="nl-BE" dirty="0"/>
          </a:p>
        </p:txBody>
      </p:sp>
      <p:sp>
        <p:nvSpPr>
          <p:cNvPr id="5" name="Text Placeholder 6"/>
          <p:cNvSpPr>
            <a:spLocks noGrp="1"/>
          </p:cNvSpPr>
          <p:nvPr>
            <p:ph type="body" sz="quarter" idx="10"/>
          </p:nvPr>
        </p:nvSpPr>
        <p:spPr>
          <a:xfrm>
            <a:off x="471600" y="3772800"/>
            <a:ext cx="7462800" cy="1742400"/>
          </a:xfrm>
          <a:prstGeom prst="rect">
            <a:avLst/>
          </a:prstGeom>
        </p:spPr>
        <p:txBody>
          <a:bodyPr/>
          <a:lstStyle>
            <a:lvl1pPr>
              <a:buNone/>
              <a:defRPr sz="3600">
                <a:solidFill>
                  <a:schemeClr val="bg1"/>
                </a:solidFill>
              </a:defRPr>
            </a:lvl1pPr>
          </a:lstStyle>
          <a:p>
            <a:pPr lvl="0"/>
            <a:r>
              <a:rPr lang="en-US" smtClean="0"/>
              <a:t>Click to edit Master text styles</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hapterTitle(red)">
    <p:spTree>
      <p:nvGrpSpPr>
        <p:cNvPr id="1" name=""/>
        <p:cNvGrpSpPr/>
        <p:nvPr/>
      </p:nvGrpSpPr>
      <p:grpSpPr>
        <a:xfrm>
          <a:off x="0" y="0"/>
          <a:ext cx="0" cy="0"/>
          <a:chOff x="0" y="0"/>
          <a:chExt cx="0" cy="0"/>
        </a:xfrm>
      </p:grpSpPr>
      <p:sp>
        <p:nvSpPr>
          <p:cNvPr id="4" name="Line 2"/>
          <p:cNvSpPr>
            <a:spLocks noChangeShapeType="1"/>
          </p:cNvSpPr>
          <p:nvPr userDrawn="1"/>
        </p:nvSpPr>
        <p:spPr bwMode="auto">
          <a:xfrm flipV="1">
            <a:off x="615950" y="3724275"/>
            <a:ext cx="7885113" cy="11113"/>
          </a:xfrm>
          <a:prstGeom prst="line">
            <a:avLst/>
          </a:prstGeom>
          <a:noFill/>
          <a:ln w="6350" cap="sq">
            <a:solidFill>
              <a:schemeClr val="accent4">
                <a:lumMod val="40000"/>
                <a:lumOff val="60000"/>
              </a:schemeClr>
            </a:solidFill>
            <a:prstDash val="sysDash"/>
            <a:round/>
            <a:headEnd type="none" w="med" len="med"/>
            <a:tailEnd type="none" w="med" len="med"/>
          </a:ln>
        </p:spPr>
        <p:txBody>
          <a:bodyPr/>
          <a:lstStyle/>
          <a:p>
            <a:pPr algn="ctr">
              <a:defRPr/>
            </a:pPr>
            <a:endParaRPr lang="en-US" sz="4200" b="1" dirty="0">
              <a:ln w="12700">
                <a:solidFill>
                  <a:srgbClr val="5A5A5A">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
        <p:nvSpPr>
          <p:cNvPr id="19" name="Title 1"/>
          <p:cNvSpPr>
            <a:spLocks noGrp="1"/>
          </p:cNvSpPr>
          <p:nvPr>
            <p:ph type="title"/>
          </p:nvPr>
        </p:nvSpPr>
        <p:spPr>
          <a:xfrm>
            <a:off x="490880" y="2622544"/>
            <a:ext cx="7461274" cy="1012038"/>
          </a:xfrm>
          <a:prstGeom prst="rect">
            <a:avLst/>
          </a:prstGeom>
        </p:spPr>
        <p:txBody>
          <a:bodyPr anchor="b"/>
          <a:lstStyle>
            <a:lvl1pPr>
              <a:defRPr sz="5200" b="0" baseline="0">
                <a:solidFill>
                  <a:schemeClr val="bg1"/>
                </a:solidFill>
              </a:defRPr>
            </a:lvl1pPr>
          </a:lstStyle>
          <a:p>
            <a:r>
              <a:rPr lang="en-US" dirty="0" smtClean="0"/>
              <a:t>Click to edit Master</a:t>
            </a:r>
            <a:endParaRPr lang="nl-BE" dirty="0"/>
          </a:p>
        </p:txBody>
      </p:sp>
      <p:sp>
        <p:nvSpPr>
          <p:cNvPr id="5" name="Text Placeholder 6"/>
          <p:cNvSpPr>
            <a:spLocks noGrp="1"/>
          </p:cNvSpPr>
          <p:nvPr>
            <p:ph type="body" sz="quarter" idx="10"/>
          </p:nvPr>
        </p:nvSpPr>
        <p:spPr>
          <a:xfrm>
            <a:off x="471600" y="3772800"/>
            <a:ext cx="7462800" cy="1742400"/>
          </a:xfrm>
          <a:prstGeom prst="rect">
            <a:avLst/>
          </a:prstGeom>
        </p:spPr>
        <p:txBody>
          <a:bodyPr/>
          <a:lstStyle>
            <a:lvl1pPr>
              <a:buNone/>
              <a:defRPr sz="3600">
                <a:solidFill>
                  <a:schemeClr val="bg1"/>
                </a:solidFill>
              </a:defRPr>
            </a:lvl1pPr>
          </a:lstStyle>
          <a:p>
            <a:pPr lvl="0"/>
            <a:r>
              <a:rPr lang="en-US" smtClean="0"/>
              <a:t>Click to edit Master text styles</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hapterTitle(green)">
    <p:spTree>
      <p:nvGrpSpPr>
        <p:cNvPr id="1" name=""/>
        <p:cNvGrpSpPr/>
        <p:nvPr/>
      </p:nvGrpSpPr>
      <p:grpSpPr>
        <a:xfrm>
          <a:off x="0" y="0"/>
          <a:ext cx="0" cy="0"/>
          <a:chOff x="0" y="0"/>
          <a:chExt cx="0" cy="0"/>
        </a:xfrm>
      </p:grpSpPr>
      <p:sp>
        <p:nvSpPr>
          <p:cNvPr id="4" name="Line 2"/>
          <p:cNvSpPr>
            <a:spLocks noChangeShapeType="1"/>
          </p:cNvSpPr>
          <p:nvPr userDrawn="1"/>
        </p:nvSpPr>
        <p:spPr bwMode="auto">
          <a:xfrm flipV="1">
            <a:off x="615950" y="3724275"/>
            <a:ext cx="7885113" cy="11113"/>
          </a:xfrm>
          <a:prstGeom prst="line">
            <a:avLst/>
          </a:prstGeom>
          <a:noFill/>
          <a:ln w="6350" cap="sq">
            <a:solidFill>
              <a:srgbClr val="506C48"/>
            </a:solidFill>
            <a:prstDash val="sysDash"/>
            <a:round/>
            <a:headEnd type="none" w="med" len="med"/>
            <a:tailEnd type="none" w="med" len="med"/>
          </a:ln>
        </p:spPr>
        <p:txBody>
          <a:bodyPr/>
          <a:lstStyle/>
          <a:p>
            <a:pPr algn="ctr">
              <a:defRPr/>
            </a:pPr>
            <a:endParaRPr lang="en-US" sz="4200" b="1" dirty="0">
              <a:ln w="12700">
                <a:solidFill>
                  <a:srgbClr val="5A5A5A">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
        <p:nvSpPr>
          <p:cNvPr id="19" name="Title 1"/>
          <p:cNvSpPr>
            <a:spLocks noGrp="1"/>
          </p:cNvSpPr>
          <p:nvPr>
            <p:ph type="title"/>
          </p:nvPr>
        </p:nvSpPr>
        <p:spPr>
          <a:xfrm>
            <a:off x="490880" y="2622544"/>
            <a:ext cx="7461274" cy="1012038"/>
          </a:xfrm>
          <a:prstGeom prst="rect">
            <a:avLst/>
          </a:prstGeom>
        </p:spPr>
        <p:txBody>
          <a:bodyPr anchor="b"/>
          <a:lstStyle>
            <a:lvl1pPr>
              <a:defRPr sz="5200" b="0" baseline="0">
                <a:solidFill>
                  <a:schemeClr val="bg1"/>
                </a:solidFill>
              </a:defRPr>
            </a:lvl1pPr>
          </a:lstStyle>
          <a:p>
            <a:r>
              <a:rPr lang="en-US" dirty="0" smtClean="0"/>
              <a:t>Click to edit Master</a:t>
            </a:r>
            <a:endParaRPr lang="nl-BE" dirty="0"/>
          </a:p>
        </p:txBody>
      </p:sp>
      <p:sp>
        <p:nvSpPr>
          <p:cNvPr id="5" name="Text Placeholder 6"/>
          <p:cNvSpPr>
            <a:spLocks noGrp="1"/>
          </p:cNvSpPr>
          <p:nvPr>
            <p:ph type="body" sz="quarter" idx="10"/>
          </p:nvPr>
        </p:nvSpPr>
        <p:spPr>
          <a:xfrm>
            <a:off x="471600" y="3772800"/>
            <a:ext cx="7462800" cy="1742400"/>
          </a:xfrm>
          <a:prstGeom prst="rect">
            <a:avLst/>
          </a:prstGeom>
        </p:spPr>
        <p:txBody>
          <a:bodyPr/>
          <a:lstStyle>
            <a:lvl1pPr>
              <a:buNone/>
              <a:defRPr sz="3600">
                <a:solidFill>
                  <a:schemeClr val="bg1"/>
                </a:solidFill>
              </a:defRPr>
            </a:lvl1pPr>
          </a:lstStyle>
          <a:p>
            <a:pPr lvl="0"/>
            <a:r>
              <a:rPr lang="en-US" smtClean="0"/>
              <a:t>Click to edit Master text styles</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hapterTitle(grey)_projectDetails">
    <p:spTree>
      <p:nvGrpSpPr>
        <p:cNvPr id="1" name=""/>
        <p:cNvGrpSpPr/>
        <p:nvPr/>
      </p:nvGrpSpPr>
      <p:grpSpPr>
        <a:xfrm>
          <a:off x="0" y="0"/>
          <a:ext cx="0" cy="0"/>
          <a:chOff x="0" y="0"/>
          <a:chExt cx="0" cy="0"/>
        </a:xfrm>
      </p:grpSpPr>
      <p:sp>
        <p:nvSpPr>
          <p:cNvPr id="8" name="Line 2"/>
          <p:cNvSpPr>
            <a:spLocks noChangeShapeType="1"/>
          </p:cNvSpPr>
          <p:nvPr userDrawn="1"/>
        </p:nvSpPr>
        <p:spPr bwMode="auto">
          <a:xfrm flipV="1">
            <a:off x="615950" y="3724275"/>
            <a:ext cx="7885113" cy="11113"/>
          </a:xfrm>
          <a:prstGeom prst="line">
            <a:avLst/>
          </a:prstGeom>
          <a:noFill/>
          <a:ln w="6350" cap="sq">
            <a:solidFill>
              <a:schemeClr val="bg1">
                <a:lumMod val="85000"/>
              </a:schemeClr>
            </a:solidFill>
            <a:prstDash val="sysDash"/>
            <a:round/>
            <a:headEnd type="none" w="med" len="med"/>
            <a:tailEnd type="none" w="med" len="med"/>
          </a:ln>
        </p:spPr>
        <p:txBody>
          <a:bodyPr/>
          <a:lstStyle/>
          <a:p>
            <a:pPr algn="ctr">
              <a:defRPr/>
            </a:pPr>
            <a:endParaRPr lang="en-US" sz="4200" b="1" dirty="0">
              <a:ln w="12700">
                <a:solidFill>
                  <a:srgbClr val="5A5A5A">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
        <p:nvSpPr>
          <p:cNvPr id="19" name="Title 1"/>
          <p:cNvSpPr>
            <a:spLocks noGrp="1"/>
          </p:cNvSpPr>
          <p:nvPr>
            <p:ph type="title"/>
          </p:nvPr>
        </p:nvSpPr>
        <p:spPr>
          <a:xfrm>
            <a:off x="490880" y="2622544"/>
            <a:ext cx="8010210" cy="1012038"/>
          </a:xfrm>
          <a:prstGeom prst="rect">
            <a:avLst/>
          </a:prstGeom>
        </p:spPr>
        <p:txBody>
          <a:bodyPr anchor="b"/>
          <a:lstStyle>
            <a:lvl1pPr>
              <a:defRPr sz="5200" b="0" baseline="0">
                <a:solidFill>
                  <a:schemeClr val="bg1"/>
                </a:solidFill>
              </a:defRPr>
            </a:lvl1pPr>
          </a:lstStyle>
          <a:p>
            <a:r>
              <a:rPr lang="en-US" dirty="0" smtClean="0"/>
              <a:t>Click to edit Master</a:t>
            </a:r>
            <a:endParaRPr lang="nl-BE" dirty="0"/>
          </a:p>
        </p:txBody>
      </p:sp>
      <p:sp>
        <p:nvSpPr>
          <p:cNvPr id="6" name="Content Placeholder 5"/>
          <p:cNvSpPr>
            <a:spLocks noGrp="1"/>
          </p:cNvSpPr>
          <p:nvPr>
            <p:ph sz="quarter" idx="10"/>
          </p:nvPr>
        </p:nvSpPr>
        <p:spPr>
          <a:xfrm>
            <a:off x="490880" y="3786190"/>
            <a:ext cx="8010000" cy="1000132"/>
          </a:xfrm>
          <a:prstGeom prst="rect">
            <a:avLst/>
          </a:prstGeom>
        </p:spPr>
        <p:txBody>
          <a:bodyPr/>
          <a:lstStyle>
            <a:lvl1pPr>
              <a:buNone/>
              <a:defRPr>
                <a:solidFill>
                  <a:schemeClr val="bg1"/>
                </a:solidFill>
              </a:defRPr>
            </a:lvl1pPr>
          </a:lstStyle>
          <a:p>
            <a:pPr lvl="0"/>
            <a:r>
              <a:rPr lang="en-US" smtClean="0"/>
              <a:t>Click to edit Master text styles</a:t>
            </a:r>
          </a:p>
        </p:txBody>
      </p:sp>
      <p:sp>
        <p:nvSpPr>
          <p:cNvPr id="7" name="Content Placeholder 5"/>
          <p:cNvSpPr>
            <a:spLocks noGrp="1"/>
          </p:cNvSpPr>
          <p:nvPr>
            <p:ph sz="quarter" idx="11"/>
          </p:nvPr>
        </p:nvSpPr>
        <p:spPr>
          <a:xfrm>
            <a:off x="490880" y="5162560"/>
            <a:ext cx="2610000" cy="1500198"/>
          </a:xfrm>
          <a:prstGeom prst="rect">
            <a:avLst/>
          </a:prstGeom>
        </p:spPr>
        <p:txBody>
          <a:bodyPr/>
          <a:lstStyle>
            <a:lvl1pPr marL="288000" marR="0" indent="-252000" algn="l" defTabSz="914400" rtl="0" eaLnBrk="1" fontAlgn="base" latinLnBrk="0" hangingPunct="1">
              <a:lnSpc>
                <a:spcPct val="100000"/>
              </a:lnSpc>
              <a:spcBef>
                <a:spcPts val="0"/>
              </a:spcBef>
              <a:spcAft>
                <a:spcPct val="0"/>
              </a:spcAft>
              <a:buClr>
                <a:schemeClr val="tx1"/>
              </a:buClr>
              <a:buSzPct val="80000"/>
              <a:buFontTx/>
              <a:buBlip>
                <a:blip r:embed="rId2"/>
              </a:buBlip>
              <a:tabLst/>
              <a:defRPr sz="1800" b="0" baseline="0">
                <a:solidFill>
                  <a:schemeClr val="bg1"/>
                </a:solidFill>
              </a:defRPr>
            </a:lvl1pPr>
            <a:lvl2pPr marL="288000" marR="0" indent="-252000" algn="l" defTabSz="914400" rtl="0" eaLnBrk="1" fontAlgn="base" latinLnBrk="0" hangingPunct="1">
              <a:lnSpc>
                <a:spcPct val="100000"/>
              </a:lnSpc>
              <a:spcBef>
                <a:spcPct val="0"/>
              </a:spcBef>
              <a:spcAft>
                <a:spcPct val="0"/>
              </a:spcAft>
              <a:buClrTx/>
              <a:buSzPct val="80000"/>
              <a:buFontTx/>
              <a:buBlip>
                <a:blip r:embed="rId2"/>
              </a:buBlip>
              <a:tabLst/>
              <a:defRPr sz="1800" baseline="0">
                <a:solidFill>
                  <a:schemeClr val="bg1"/>
                </a:solidFill>
              </a:defRPr>
            </a:lvl2pPr>
          </a:lstStyle>
          <a:p>
            <a:pPr lvl="0"/>
            <a:r>
              <a:rPr lang="en-US" smtClean="0"/>
              <a:t>Click to edit Master text styles</a:t>
            </a:r>
          </a:p>
          <a:p>
            <a:pPr lvl="1"/>
            <a:r>
              <a:rPr lang="en-US" smtClean="0"/>
              <a:t>Second level</a:t>
            </a:r>
          </a:p>
          <a:p>
            <a:pPr lvl="2"/>
            <a:r>
              <a:rPr lang="en-US" smtClean="0"/>
              <a:t>Third level</a:t>
            </a:r>
          </a:p>
        </p:txBody>
      </p:sp>
      <p:sp>
        <p:nvSpPr>
          <p:cNvPr id="11" name="Content Placeholder 5"/>
          <p:cNvSpPr>
            <a:spLocks noGrp="1"/>
          </p:cNvSpPr>
          <p:nvPr>
            <p:ph sz="quarter" idx="12"/>
          </p:nvPr>
        </p:nvSpPr>
        <p:spPr>
          <a:xfrm>
            <a:off x="3190880" y="5162560"/>
            <a:ext cx="2610000" cy="1500198"/>
          </a:xfrm>
          <a:prstGeom prst="rect">
            <a:avLst/>
          </a:prstGeom>
        </p:spPr>
        <p:txBody>
          <a:bodyPr/>
          <a:lstStyle>
            <a:lvl1pPr marL="288000" marR="0" indent="-252000" algn="l" defTabSz="914400" rtl="0" eaLnBrk="1" fontAlgn="base" latinLnBrk="0" hangingPunct="1">
              <a:lnSpc>
                <a:spcPct val="100000"/>
              </a:lnSpc>
              <a:spcBef>
                <a:spcPts val="0"/>
              </a:spcBef>
              <a:spcAft>
                <a:spcPct val="0"/>
              </a:spcAft>
              <a:buClr>
                <a:schemeClr val="tx1"/>
              </a:buClr>
              <a:buSzPct val="80000"/>
              <a:buFontTx/>
              <a:buBlip>
                <a:blip r:embed="rId2"/>
              </a:buBlip>
              <a:tabLst/>
              <a:defRPr sz="1800" b="0" baseline="0">
                <a:solidFill>
                  <a:schemeClr val="bg1"/>
                </a:solidFill>
              </a:defRPr>
            </a:lvl1pPr>
            <a:lvl2pPr marL="288000" marR="0" indent="-252000" algn="l" defTabSz="914400" rtl="0" eaLnBrk="1" fontAlgn="base" latinLnBrk="0" hangingPunct="1">
              <a:lnSpc>
                <a:spcPct val="100000"/>
              </a:lnSpc>
              <a:spcBef>
                <a:spcPct val="0"/>
              </a:spcBef>
              <a:spcAft>
                <a:spcPct val="0"/>
              </a:spcAft>
              <a:buClrTx/>
              <a:buSzPct val="80000"/>
              <a:buFontTx/>
              <a:buBlip>
                <a:blip r:embed="rId2"/>
              </a:buBlip>
              <a:tabLst/>
              <a:defRPr sz="1800" baseline="0">
                <a:solidFill>
                  <a:schemeClr val="bg1"/>
                </a:solidFill>
              </a:defRPr>
            </a:lvl2pPr>
          </a:lstStyle>
          <a:p>
            <a:pPr lvl="0"/>
            <a:r>
              <a:rPr lang="en-US" smtClean="0"/>
              <a:t>Click to edit Master text styles</a:t>
            </a:r>
          </a:p>
          <a:p>
            <a:pPr lvl="1"/>
            <a:r>
              <a:rPr lang="en-US" smtClean="0"/>
              <a:t>Second level</a:t>
            </a:r>
          </a:p>
          <a:p>
            <a:pPr lvl="2"/>
            <a:r>
              <a:rPr lang="en-US" smtClean="0"/>
              <a:t>Third level</a:t>
            </a:r>
          </a:p>
        </p:txBody>
      </p:sp>
      <p:sp>
        <p:nvSpPr>
          <p:cNvPr id="12" name="Content Placeholder 5"/>
          <p:cNvSpPr>
            <a:spLocks noGrp="1"/>
          </p:cNvSpPr>
          <p:nvPr>
            <p:ph sz="quarter" idx="13"/>
          </p:nvPr>
        </p:nvSpPr>
        <p:spPr>
          <a:xfrm>
            <a:off x="5890880" y="5162560"/>
            <a:ext cx="2610000" cy="1500198"/>
          </a:xfrm>
          <a:prstGeom prst="rect">
            <a:avLst/>
          </a:prstGeom>
        </p:spPr>
        <p:txBody>
          <a:bodyPr/>
          <a:lstStyle>
            <a:lvl1pPr marL="288000" marR="0" indent="-252000" algn="l" defTabSz="914400" rtl="0" eaLnBrk="1" fontAlgn="base" latinLnBrk="0" hangingPunct="1">
              <a:lnSpc>
                <a:spcPct val="100000"/>
              </a:lnSpc>
              <a:spcBef>
                <a:spcPts val="0"/>
              </a:spcBef>
              <a:spcAft>
                <a:spcPct val="0"/>
              </a:spcAft>
              <a:buClr>
                <a:schemeClr val="tx1"/>
              </a:buClr>
              <a:buSzPct val="80000"/>
              <a:buFontTx/>
              <a:buBlip>
                <a:blip r:embed="rId2"/>
              </a:buBlip>
              <a:tabLst/>
              <a:defRPr sz="1800" b="0" baseline="0">
                <a:solidFill>
                  <a:schemeClr val="bg1"/>
                </a:solidFill>
              </a:defRPr>
            </a:lvl1pPr>
            <a:lvl2pPr marL="288000" marR="0" indent="-252000" algn="l" defTabSz="914400" rtl="0" eaLnBrk="1" fontAlgn="base" latinLnBrk="0" hangingPunct="1">
              <a:lnSpc>
                <a:spcPct val="100000"/>
              </a:lnSpc>
              <a:spcBef>
                <a:spcPct val="0"/>
              </a:spcBef>
              <a:spcAft>
                <a:spcPct val="0"/>
              </a:spcAft>
              <a:buClrTx/>
              <a:buSzPct val="80000"/>
              <a:buFontTx/>
              <a:buBlip>
                <a:blip r:embed="rId2"/>
              </a:buBlip>
              <a:tabLst/>
              <a:defRPr sz="1800" baseline="0">
                <a:solidFill>
                  <a:schemeClr val="bg1"/>
                </a:solidFill>
              </a:defRPr>
            </a:lvl2pPr>
          </a:lstStyle>
          <a:p>
            <a:pPr lvl="0"/>
            <a:r>
              <a:rPr lang="en-US" smtClean="0"/>
              <a:t>Click to edit Master text styles</a:t>
            </a:r>
          </a:p>
          <a:p>
            <a:pPr lvl="1"/>
            <a:r>
              <a:rPr lang="en-US" smtClean="0"/>
              <a:t>Second level</a:t>
            </a:r>
          </a:p>
          <a:p>
            <a:pPr lvl="2"/>
            <a:r>
              <a:rPr lang="en-US" smtClean="0"/>
              <a:t>Third level</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hapterTitle(grey)_projectApproach">
    <p:spTree>
      <p:nvGrpSpPr>
        <p:cNvPr id="1" name=""/>
        <p:cNvGrpSpPr/>
        <p:nvPr/>
      </p:nvGrpSpPr>
      <p:grpSpPr>
        <a:xfrm>
          <a:off x="0" y="0"/>
          <a:ext cx="0" cy="0"/>
          <a:chOff x="0" y="0"/>
          <a:chExt cx="0" cy="0"/>
        </a:xfrm>
      </p:grpSpPr>
      <p:sp>
        <p:nvSpPr>
          <p:cNvPr id="10" name="Line 2"/>
          <p:cNvSpPr>
            <a:spLocks noChangeShapeType="1"/>
          </p:cNvSpPr>
          <p:nvPr userDrawn="1"/>
        </p:nvSpPr>
        <p:spPr bwMode="auto">
          <a:xfrm flipV="1">
            <a:off x="615950" y="3724275"/>
            <a:ext cx="7885113" cy="11113"/>
          </a:xfrm>
          <a:prstGeom prst="line">
            <a:avLst/>
          </a:prstGeom>
          <a:noFill/>
          <a:ln w="6350" cap="sq">
            <a:solidFill>
              <a:schemeClr val="bg1">
                <a:lumMod val="85000"/>
              </a:schemeClr>
            </a:solidFill>
            <a:prstDash val="sysDash"/>
            <a:round/>
            <a:headEnd type="none" w="med" len="med"/>
            <a:tailEnd type="none" w="med" len="med"/>
          </a:ln>
        </p:spPr>
        <p:txBody>
          <a:bodyPr/>
          <a:lstStyle/>
          <a:p>
            <a:pPr algn="ctr">
              <a:defRPr/>
            </a:pPr>
            <a:endParaRPr lang="en-US" sz="4200" b="1" dirty="0">
              <a:ln w="12700">
                <a:solidFill>
                  <a:srgbClr val="5A5A5A">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
        <p:nvSpPr>
          <p:cNvPr id="19" name="Title 1"/>
          <p:cNvSpPr>
            <a:spLocks noGrp="1"/>
          </p:cNvSpPr>
          <p:nvPr>
            <p:ph type="title"/>
          </p:nvPr>
        </p:nvSpPr>
        <p:spPr>
          <a:xfrm>
            <a:off x="490880" y="2622544"/>
            <a:ext cx="8010210" cy="1012038"/>
          </a:xfrm>
          <a:prstGeom prst="rect">
            <a:avLst/>
          </a:prstGeom>
        </p:spPr>
        <p:txBody>
          <a:bodyPr anchor="b"/>
          <a:lstStyle>
            <a:lvl1pPr>
              <a:defRPr sz="5200" b="0" baseline="0">
                <a:solidFill>
                  <a:schemeClr val="bg1"/>
                </a:solidFill>
              </a:defRPr>
            </a:lvl1pPr>
          </a:lstStyle>
          <a:p>
            <a:r>
              <a:rPr lang="en-US" dirty="0" smtClean="0"/>
              <a:t>Click to edit Master</a:t>
            </a:r>
            <a:endParaRPr lang="nl-BE" dirty="0"/>
          </a:p>
        </p:txBody>
      </p:sp>
      <p:sp>
        <p:nvSpPr>
          <p:cNvPr id="6" name="Content Placeholder 5"/>
          <p:cNvSpPr>
            <a:spLocks noGrp="1"/>
          </p:cNvSpPr>
          <p:nvPr>
            <p:ph sz="quarter" idx="10"/>
          </p:nvPr>
        </p:nvSpPr>
        <p:spPr>
          <a:xfrm>
            <a:off x="490880" y="3786190"/>
            <a:ext cx="8010000" cy="1000132"/>
          </a:xfrm>
          <a:prstGeom prst="rect">
            <a:avLst/>
          </a:prstGeom>
        </p:spPr>
        <p:txBody>
          <a:bodyPr/>
          <a:lstStyle>
            <a:lvl1pPr>
              <a:buNone/>
              <a:defRPr>
                <a:solidFill>
                  <a:schemeClr val="bg1"/>
                </a:solidFill>
              </a:defRPr>
            </a:lvl1pPr>
          </a:lstStyle>
          <a:p>
            <a:pPr lvl="0"/>
            <a:r>
              <a:rPr lang="en-US" smtClean="0"/>
              <a:t>Click to edit Master text styles</a:t>
            </a:r>
          </a:p>
        </p:txBody>
      </p:sp>
      <p:sp>
        <p:nvSpPr>
          <p:cNvPr id="7" name="Content Placeholder 5"/>
          <p:cNvSpPr>
            <a:spLocks noGrp="1"/>
          </p:cNvSpPr>
          <p:nvPr>
            <p:ph sz="quarter" idx="11"/>
          </p:nvPr>
        </p:nvSpPr>
        <p:spPr>
          <a:xfrm>
            <a:off x="490880" y="4857760"/>
            <a:ext cx="2610000" cy="1785950"/>
          </a:xfrm>
          <a:prstGeom prst="rect">
            <a:avLst/>
          </a:prstGeom>
        </p:spPr>
        <p:txBody>
          <a:bodyPr/>
          <a:lstStyle>
            <a:lvl1pPr marL="0" marR="0" indent="0" algn="l" defTabSz="914400" rtl="0" eaLnBrk="1" fontAlgn="base" latinLnBrk="0" hangingPunct="1">
              <a:lnSpc>
                <a:spcPct val="100000"/>
              </a:lnSpc>
              <a:spcBef>
                <a:spcPts val="800"/>
              </a:spcBef>
              <a:spcAft>
                <a:spcPct val="0"/>
              </a:spcAft>
              <a:buClr>
                <a:schemeClr val="tx1"/>
              </a:buClr>
              <a:buSzPct val="25000"/>
              <a:buFont typeface="Wingdings" pitchFamily="2" charset="2"/>
              <a:buChar char="§"/>
              <a:tabLst/>
              <a:defRPr sz="2000" b="1">
                <a:solidFill>
                  <a:schemeClr val="accent2"/>
                </a:solidFill>
              </a:defRPr>
            </a:lvl1pPr>
            <a:lvl2pPr marL="288000" marR="0" indent="-252000" algn="l" defTabSz="914400" rtl="0" eaLnBrk="1" fontAlgn="base" latinLnBrk="0" hangingPunct="1">
              <a:lnSpc>
                <a:spcPct val="100000"/>
              </a:lnSpc>
              <a:spcBef>
                <a:spcPct val="0"/>
              </a:spcBef>
              <a:spcAft>
                <a:spcPct val="0"/>
              </a:spcAft>
              <a:buClrTx/>
              <a:buSzPct val="80000"/>
              <a:buFontTx/>
              <a:buBlip>
                <a:blip r:embed="rId2"/>
              </a:buBlip>
              <a:tabLst/>
              <a:defRPr sz="1800" baseline="0">
                <a:solidFill>
                  <a:schemeClr val="bg1"/>
                </a:solidFill>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8" name="Content Placeholder 5"/>
          <p:cNvSpPr>
            <a:spLocks noGrp="1"/>
          </p:cNvSpPr>
          <p:nvPr>
            <p:ph sz="quarter" idx="12"/>
          </p:nvPr>
        </p:nvSpPr>
        <p:spPr>
          <a:xfrm>
            <a:off x="3190880" y="4857760"/>
            <a:ext cx="2610000" cy="1785950"/>
          </a:xfrm>
          <a:prstGeom prst="rect">
            <a:avLst/>
          </a:prstGeom>
        </p:spPr>
        <p:txBody>
          <a:bodyPr/>
          <a:lstStyle>
            <a:lvl1pPr marL="0" marR="0" indent="0" algn="l" defTabSz="914400" rtl="0" eaLnBrk="1" fontAlgn="base" latinLnBrk="0" hangingPunct="1">
              <a:lnSpc>
                <a:spcPct val="100000"/>
              </a:lnSpc>
              <a:spcBef>
                <a:spcPts val="800"/>
              </a:spcBef>
              <a:spcAft>
                <a:spcPct val="0"/>
              </a:spcAft>
              <a:buClr>
                <a:schemeClr val="tx1"/>
              </a:buClr>
              <a:buSzPct val="25000"/>
              <a:buFont typeface="Wingdings" pitchFamily="2" charset="2"/>
              <a:buChar char="§"/>
              <a:tabLst/>
              <a:defRPr sz="2000" b="1">
                <a:solidFill>
                  <a:schemeClr val="accent3"/>
                </a:solidFill>
              </a:defRPr>
            </a:lvl1pPr>
            <a:lvl2pPr marL="288000" marR="0" indent="-252000" algn="l" defTabSz="914400" rtl="0" eaLnBrk="1" fontAlgn="base" latinLnBrk="0" hangingPunct="1">
              <a:lnSpc>
                <a:spcPct val="100000"/>
              </a:lnSpc>
              <a:spcBef>
                <a:spcPct val="0"/>
              </a:spcBef>
              <a:spcAft>
                <a:spcPct val="0"/>
              </a:spcAft>
              <a:buClrTx/>
              <a:buSzPct val="80000"/>
              <a:buFontTx/>
              <a:buBlip>
                <a:blip r:embed="rId3"/>
              </a:buBlip>
              <a:tabLst/>
              <a:defRPr sz="1800" baseline="0">
                <a:solidFill>
                  <a:schemeClr val="bg1"/>
                </a:solidFill>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9" name="Content Placeholder 5"/>
          <p:cNvSpPr>
            <a:spLocks noGrp="1"/>
          </p:cNvSpPr>
          <p:nvPr>
            <p:ph sz="quarter" idx="13"/>
          </p:nvPr>
        </p:nvSpPr>
        <p:spPr>
          <a:xfrm>
            <a:off x="5890880" y="4857760"/>
            <a:ext cx="2610000" cy="1785950"/>
          </a:xfrm>
          <a:prstGeom prst="rect">
            <a:avLst/>
          </a:prstGeom>
        </p:spPr>
        <p:txBody>
          <a:bodyPr/>
          <a:lstStyle>
            <a:lvl1pPr marL="0" marR="0" indent="0" algn="l" defTabSz="914400" rtl="0" eaLnBrk="1" fontAlgn="base" latinLnBrk="0" hangingPunct="1">
              <a:lnSpc>
                <a:spcPct val="100000"/>
              </a:lnSpc>
              <a:spcBef>
                <a:spcPts val="800"/>
              </a:spcBef>
              <a:spcAft>
                <a:spcPct val="0"/>
              </a:spcAft>
              <a:buClr>
                <a:schemeClr val="tx1"/>
              </a:buClr>
              <a:buSzPct val="25000"/>
              <a:buFont typeface="Wingdings" pitchFamily="2" charset="2"/>
              <a:buChar char="§"/>
              <a:tabLst/>
              <a:defRPr sz="2000" b="1">
                <a:solidFill>
                  <a:schemeClr val="accent4"/>
                </a:solidFill>
              </a:defRPr>
            </a:lvl1pPr>
            <a:lvl2pPr marL="288000" marR="0" indent="-252000" algn="l" defTabSz="914400" rtl="0" eaLnBrk="1" fontAlgn="base" latinLnBrk="0" hangingPunct="1">
              <a:lnSpc>
                <a:spcPct val="100000"/>
              </a:lnSpc>
              <a:spcBef>
                <a:spcPct val="0"/>
              </a:spcBef>
              <a:spcAft>
                <a:spcPct val="0"/>
              </a:spcAft>
              <a:buClrTx/>
              <a:buSzPct val="80000"/>
              <a:buFontTx/>
              <a:buBlip>
                <a:blip r:embed="rId4"/>
              </a:buBlip>
              <a:tabLst/>
              <a:defRPr sz="1800" baseline="0">
                <a:solidFill>
                  <a:schemeClr val="bg1"/>
                </a:solidFill>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agendaOutline">
    <p:spTree>
      <p:nvGrpSpPr>
        <p:cNvPr id="1" name=""/>
        <p:cNvGrpSpPr/>
        <p:nvPr/>
      </p:nvGrpSpPr>
      <p:grpSpPr>
        <a:xfrm>
          <a:off x="0" y="0"/>
          <a:ext cx="0" cy="0"/>
          <a:chOff x="0" y="0"/>
          <a:chExt cx="0" cy="0"/>
        </a:xfrm>
      </p:grpSpPr>
      <p:sp>
        <p:nvSpPr>
          <p:cNvPr id="4" name="Title 1"/>
          <p:cNvSpPr>
            <a:spLocks noGrp="1"/>
          </p:cNvSpPr>
          <p:nvPr>
            <p:ph type="title"/>
          </p:nvPr>
        </p:nvSpPr>
        <p:spPr>
          <a:xfrm>
            <a:off x="490880" y="142240"/>
            <a:ext cx="7461274" cy="1012038"/>
          </a:xfrm>
          <a:prstGeom prst="rect">
            <a:avLst/>
          </a:prstGeom>
        </p:spPr>
        <p:txBody>
          <a:bodyPr anchor="b"/>
          <a:lstStyle>
            <a:lvl1pPr marL="0" indent="0">
              <a:defRPr sz="5200" b="0" baseline="0">
                <a:solidFill>
                  <a:schemeClr val="bg1"/>
                </a:solidFill>
                <a:latin typeface="+mj-lt"/>
              </a:defRPr>
            </a:lvl1pPr>
          </a:lstStyle>
          <a:p>
            <a:r>
              <a:rPr lang="en-US" dirty="0" smtClean="0"/>
              <a:t>Click to edit Master</a:t>
            </a:r>
            <a:endParaRPr lang="nl-BE" dirty="0"/>
          </a:p>
        </p:txBody>
      </p:sp>
      <p:sp>
        <p:nvSpPr>
          <p:cNvPr id="5"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bg1"/>
                </a:solidFill>
              </a:defRPr>
            </a:lvl1pPr>
            <a:lvl2pPr marL="615600" indent="-252000">
              <a:lnSpc>
                <a:spcPct val="100000"/>
              </a:lnSpc>
              <a:spcBef>
                <a:spcPts val="0"/>
              </a:spcBef>
              <a:spcAft>
                <a:spcPts val="200"/>
              </a:spcAft>
              <a:buClr>
                <a:srgbClr val="5A5A5A"/>
              </a:buClr>
              <a:buSzPct val="25000"/>
              <a:buFontTx/>
              <a:buBlip>
                <a:blip r:embed="rId3"/>
              </a:buBlip>
              <a:defRPr baseline="0">
                <a:solidFill>
                  <a:schemeClr val="bg1"/>
                </a:solidFill>
              </a:defRPr>
            </a:lvl2pPr>
            <a:lvl3pPr marL="864000" indent="-252000">
              <a:lnSpc>
                <a:spcPct val="100000"/>
              </a:lnSpc>
              <a:spcBef>
                <a:spcPts val="0"/>
              </a:spcBef>
              <a:spcAft>
                <a:spcPts val="100"/>
              </a:spcAft>
              <a:buClr>
                <a:srgbClr val="5A5A5A"/>
              </a:buClr>
              <a:buSzPct val="25000"/>
              <a:buFontTx/>
              <a:buBlip>
                <a:blip r:embed="rId3"/>
              </a:buBlip>
              <a:defRPr baseline="0">
                <a:solidFill>
                  <a:schemeClr val="bg1"/>
                </a:solidFill>
              </a:defRPr>
            </a:lvl3pPr>
            <a:lvl4pPr marL="1116000" indent="-252000">
              <a:lnSpc>
                <a:spcPct val="100000"/>
              </a:lnSpc>
              <a:spcBef>
                <a:spcPts val="100"/>
              </a:spcBef>
              <a:buClr>
                <a:srgbClr val="5A5A5A"/>
              </a:buClr>
              <a:buSzPct val="25000"/>
              <a:buFontTx/>
              <a:buBlip>
                <a:blip r:embed="rId3"/>
              </a:buBlip>
              <a:defRPr sz="1600" baseline="0">
                <a:solidFill>
                  <a:schemeClr val="bg1"/>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5"/>
          <p:cNvSpPr>
            <a:spLocks noChangeArrowheads="1"/>
          </p:cNvSpPr>
          <p:nvPr/>
        </p:nvSpPr>
        <p:spPr bwMode="auto">
          <a:xfrm>
            <a:off x="0" y="6381750"/>
            <a:ext cx="9144000" cy="476250"/>
          </a:xfrm>
          <a:prstGeom prst="rect">
            <a:avLst/>
          </a:prstGeom>
          <a:solidFill>
            <a:schemeClr val="bg1"/>
          </a:solidFill>
          <a:ln w="9525">
            <a:noFill/>
            <a:miter lim="800000"/>
            <a:headEnd/>
            <a:tailEnd/>
          </a:ln>
          <a:effectLst/>
        </p:spPr>
        <p:txBody>
          <a:bodyPr wrap="none" anchor="ctr"/>
          <a:lstStyle/>
          <a:p>
            <a:pPr algn="ctr" eaLnBrk="0" hangingPunct="0">
              <a:defRPr/>
            </a:pPr>
            <a:endParaRPr lang="nl-BE" sz="1400" b="1">
              <a:solidFill>
                <a:srgbClr val="808080"/>
              </a:solidFill>
              <a:latin typeface="Tahoma" charset="0"/>
              <a:ea typeface="+mn-ea"/>
              <a:cs typeface="+mn-cs"/>
            </a:endParaRPr>
          </a:p>
        </p:txBody>
      </p:sp>
      <p:sp>
        <p:nvSpPr>
          <p:cNvPr id="5" name="Line 6"/>
          <p:cNvSpPr>
            <a:spLocks noChangeShapeType="1"/>
          </p:cNvSpPr>
          <p:nvPr/>
        </p:nvSpPr>
        <p:spPr bwMode="auto">
          <a:xfrm>
            <a:off x="0" y="4581525"/>
            <a:ext cx="8675688" cy="0"/>
          </a:xfrm>
          <a:prstGeom prst="line">
            <a:avLst/>
          </a:prstGeom>
          <a:noFill/>
          <a:ln w="25400">
            <a:solidFill>
              <a:srgbClr val="FF0000"/>
            </a:solidFill>
            <a:round/>
            <a:headEnd/>
            <a:tailEnd/>
          </a:ln>
          <a:effectLst/>
        </p:spPr>
        <p:txBody>
          <a:bodyPr/>
          <a:lstStyle/>
          <a:p>
            <a:pPr algn="ctr" eaLnBrk="0" hangingPunct="0">
              <a:defRPr/>
            </a:pPr>
            <a:endParaRPr lang="nl-BE" sz="1400" b="1">
              <a:solidFill>
                <a:srgbClr val="808080"/>
              </a:solidFill>
              <a:latin typeface="Tahoma" charset="0"/>
              <a:ea typeface="+mn-ea"/>
              <a:cs typeface="+mn-cs"/>
            </a:endParaRPr>
          </a:p>
        </p:txBody>
      </p:sp>
      <p:sp>
        <p:nvSpPr>
          <p:cNvPr id="6" name="Line 7"/>
          <p:cNvSpPr>
            <a:spLocks noChangeShapeType="1"/>
          </p:cNvSpPr>
          <p:nvPr/>
        </p:nvSpPr>
        <p:spPr bwMode="auto">
          <a:xfrm flipV="1">
            <a:off x="0" y="6381750"/>
            <a:ext cx="9144000" cy="0"/>
          </a:xfrm>
          <a:prstGeom prst="line">
            <a:avLst/>
          </a:prstGeom>
          <a:noFill/>
          <a:ln w="3175">
            <a:solidFill>
              <a:srgbClr val="BEBEBE"/>
            </a:solidFill>
            <a:round/>
            <a:headEnd/>
            <a:tailEnd/>
          </a:ln>
          <a:effectLst/>
        </p:spPr>
        <p:txBody>
          <a:bodyPr/>
          <a:lstStyle/>
          <a:p>
            <a:pPr algn="ctr" eaLnBrk="0" hangingPunct="0">
              <a:defRPr/>
            </a:pPr>
            <a:endParaRPr lang="nl-BE" sz="1400" b="1">
              <a:solidFill>
                <a:srgbClr val="808080"/>
              </a:solidFill>
              <a:latin typeface="Tahoma" charset="0"/>
              <a:ea typeface="+mn-ea"/>
              <a:cs typeface="+mn-cs"/>
            </a:endParaRPr>
          </a:p>
        </p:txBody>
      </p:sp>
      <p:pic>
        <p:nvPicPr>
          <p:cNvPr id="7" name="Picture 8" descr="NamahnLogoBlack"/>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468313" y="6548438"/>
            <a:ext cx="647700" cy="150812"/>
          </a:xfrm>
          <a:prstGeom prst="rect">
            <a:avLst/>
          </a:prstGeom>
          <a:noFill/>
          <a:ln w="9525">
            <a:noFill/>
            <a:miter lim="800000"/>
            <a:headEnd/>
            <a:tailEnd/>
          </a:ln>
        </p:spPr>
      </p:pic>
      <p:sp>
        <p:nvSpPr>
          <p:cNvPr id="1880066" name="Rectangle 2"/>
          <p:cNvSpPr>
            <a:spLocks noGrp="1" noChangeArrowheads="1"/>
          </p:cNvSpPr>
          <p:nvPr>
            <p:ph type="ctrTitle"/>
          </p:nvPr>
        </p:nvSpPr>
        <p:spPr>
          <a:xfrm>
            <a:off x="468313" y="3417888"/>
            <a:ext cx="8135937" cy="503237"/>
          </a:xfrm>
        </p:spPr>
        <p:txBody>
          <a:bodyPr/>
          <a:lstStyle>
            <a:lvl1pPr>
              <a:defRPr sz="2800"/>
            </a:lvl1pPr>
          </a:lstStyle>
          <a:p>
            <a:r>
              <a:rPr lang="en-US"/>
              <a:t>Click to edit Master title style</a:t>
            </a:r>
          </a:p>
        </p:txBody>
      </p:sp>
      <p:sp>
        <p:nvSpPr>
          <p:cNvPr id="1880067" name="Rectangle 3"/>
          <p:cNvSpPr>
            <a:spLocks noGrp="1" noChangeArrowheads="1"/>
          </p:cNvSpPr>
          <p:nvPr>
            <p:ph type="subTitle" idx="1"/>
          </p:nvPr>
        </p:nvSpPr>
        <p:spPr>
          <a:xfrm>
            <a:off x="2917825" y="4149725"/>
            <a:ext cx="5757863" cy="468313"/>
          </a:xfrm>
        </p:spPr>
        <p:txBody>
          <a:bodyPr lIns="91440" rIns="0"/>
          <a:lstStyle>
            <a:lvl1pPr marL="0" indent="0" algn="r">
              <a:buFont typeface="Georgia" pitchFamily="18" charset="0"/>
              <a:buNone/>
              <a:defRPr sz="1800"/>
            </a:lvl1pPr>
          </a:lstStyle>
          <a:p>
            <a:r>
              <a:rPr lang="en-US"/>
              <a:t>Click to edit Master subtitle style</a:t>
            </a:r>
          </a:p>
        </p:txBody>
      </p:sp>
      <p:sp>
        <p:nvSpPr>
          <p:cNvPr id="8" name="Rectangle 4"/>
          <p:cNvSpPr>
            <a:spLocks noGrp="1" noChangeArrowheads="1"/>
          </p:cNvSpPr>
          <p:nvPr>
            <p:ph type="dt" sz="half" idx="10"/>
          </p:nvPr>
        </p:nvSpPr>
        <p:spPr bwMode="auto">
          <a:xfrm>
            <a:off x="6542088" y="4581525"/>
            <a:ext cx="2133600" cy="476250"/>
          </a:xfrm>
          <a:prstGeom prst="rect">
            <a:avLst/>
          </a:prstGeom>
          <a:ln>
            <a:miter lim="800000"/>
            <a:headEnd/>
            <a:tailEnd/>
          </a:ln>
        </p:spPr>
        <p:txBody>
          <a:bodyPr vert="horz" wrap="square" lIns="91440" tIns="45720" rIns="0" bIns="45720" numCol="1" anchor="t" anchorCtr="0" compatLnSpc="1">
            <a:prstTxWarp prst="textNoShape">
              <a:avLst/>
            </a:prstTxWarp>
          </a:bodyPr>
          <a:lstStyle>
            <a:lvl1pPr algn="r" eaLnBrk="1" hangingPunct="1">
              <a:defRPr sz="1400" b="0">
                <a:solidFill>
                  <a:srgbClr val="000000"/>
                </a:solidFill>
                <a:latin typeface="+mj-lt"/>
                <a:ea typeface="+mn-ea"/>
                <a:cs typeface="+mn-cs"/>
              </a:defRPr>
            </a:lvl1pPr>
          </a:lstStyle>
          <a:p>
            <a:pPr>
              <a:defRPr/>
            </a:pPr>
            <a:r>
              <a:rPr lang="nl-BE"/>
              <a:t>Date</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nl-B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4" name="Rectangle 5"/>
          <p:cNvSpPr>
            <a:spLocks noGrp="1" noChangeArrowheads="1"/>
          </p:cNvSpPr>
          <p:nvPr>
            <p:ph type="sldNum" sz="quarter" idx="10"/>
          </p:nvPr>
        </p:nvSpPr>
        <p:spPr/>
        <p:txBody>
          <a:bodyPr/>
          <a:lstStyle>
            <a:lvl1pPr algn="l">
              <a:defRPr>
                <a:ea typeface="ヒラギノ角ゴ ProN W3"/>
                <a:cs typeface="ヒラギノ角ゴ ProN W3"/>
              </a:defRPr>
            </a:lvl1pPr>
          </a:lstStyle>
          <a:p>
            <a:pPr>
              <a:defRPr/>
            </a:pPr>
            <a:fld id="{775CE996-25F9-4332-B178-3EB3E7858D73}" type="slidenum">
              <a:rPr lang="en-US"/>
              <a:pPr>
                <a:defRPr/>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nl-B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sldNum" sz="quarter" idx="10"/>
          </p:nvPr>
        </p:nvSpPr>
        <p:spPr/>
        <p:txBody>
          <a:bodyPr/>
          <a:lstStyle>
            <a:lvl1pPr algn="l">
              <a:defRPr>
                <a:ea typeface="ヒラギノ角ゴ ProN W3"/>
                <a:cs typeface="ヒラギノ角ゴ ProN W3"/>
              </a:defRPr>
            </a:lvl1pPr>
          </a:lstStyle>
          <a:p>
            <a:pPr>
              <a:defRPr/>
            </a:pPr>
            <a:fld id="{283B6464-16FC-433A-BE87-28A658C6B6A8}"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blue)">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chemeClr val="accent2"/>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5" name="Content Placeholder 8"/>
          <p:cNvSpPr>
            <a:spLocks noGrp="1"/>
          </p:cNvSpPr>
          <p:nvPr>
            <p:ph sz="quarter" idx="10"/>
          </p:nvPr>
        </p:nvSpPr>
        <p:spPr>
          <a:xfrm>
            <a:off x="5745170" y="1009632"/>
            <a:ext cx="2857535" cy="285752"/>
          </a:xfrm>
          <a:prstGeom prst="rect">
            <a:avLst/>
          </a:prstGeom>
          <a:ln>
            <a:noFill/>
          </a:ln>
        </p:spPr>
        <p:txBody>
          <a:bodyPr/>
          <a:lstStyle>
            <a:lvl1pPr algn="r">
              <a:buNone/>
              <a:defRPr sz="1200">
                <a:solidFill>
                  <a:schemeClr val="tx2"/>
                </a:solidFill>
              </a:defRPr>
            </a:lvl1pPr>
            <a:lvl2pPr algn="r">
              <a:defRPr/>
            </a:lvl2pPr>
            <a:lvl3pPr algn="r">
              <a:defRPr/>
            </a:lvl3pPr>
            <a:lvl4pPr algn="r">
              <a:defRPr/>
            </a:lvl4pPr>
            <a:lvl5pPr algn="r">
              <a:defRPr/>
            </a:lvl5pPr>
          </a:lstStyle>
          <a:p>
            <a:pPr lvl="0"/>
            <a:r>
              <a:rPr lang="en-US" smtClean="0"/>
              <a:t>Click to edit Master text styles</a:t>
            </a:r>
          </a:p>
        </p:txBody>
      </p:sp>
      <p:sp>
        <p:nvSpPr>
          <p:cNvPr id="6" name="Slide Number Placeholder 3"/>
          <p:cNvSpPr>
            <a:spLocks noGrp="1"/>
          </p:cNvSpPr>
          <p:nvPr>
            <p:ph type="sldNum" sz="quarter" idx="11"/>
          </p:nvPr>
        </p:nvSpPr>
        <p:spPr>
          <a:xfrm>
            <a:off x="7904163" y="11113"/>
            <a:ext cx="611187" cy="287337"/>
          </a:xfrm>
          <a:prstGeom prst="rect">
            <a:avLst/>
          </a:prstGeom>
          <a:solidFill>
            <a:schemeClr val="tx2"/>
          </a:solidFill>
        </p:spPr>
        <p:txBody>
          <a:bodyPr anchor="ctr"/>
          <a:lstStyle>
            <a:lvl1pPr algn="r" eaLnBrk="0" hangingPunct="0">
              <a:defRPr sz="1400" b="1" smtClean="0">
                <a:solidFill>
                  <a:srgbClr val="FFFFFF"/>
                </a:solidFill>
              </a:defRPr>
            </a:lvl1pPr>
          </a:lstStyle>
          <a:p>
            <a:pPr>
              <a:defRPr/>
            </a:pPr>
            <a:fld id="{4E7A57B4-FEF6-4F24-8DD8-4D9CE47B87D3}" type="slidenum">
              <a:rPr lang="en-US"/>
              <a:pPr>
                <a:defRPr/>
              </a:pPr>
              <a:t>‹#›</a:t>
            </a:fld>
            <a:endParaRPr lang="en-US"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nl-BE"/>
          </a:p>
        </p:txBody>
      </p:sp>
      <p:sp>
        <p:nvSpPr>
          <p:cNvPr id="3" name="Content Placeholder 2"/>
          <p:cNvSpPr>
            <a:spLocks noGrp="1"/>
          </p:cNvSpPr>
          <p:nvPr>
            <p:ph sz="half" idx="1"/>
          </p:nvPr>
        </p:nvSpPr>
        <p:spPr>
          <a:xfrm>
            <a:off x="457200" y="1125538"/>
            <a:ext cx="4038600" cy="5000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4" name="Content Placeholder 3"/>
          <p:cNvSpPr>
            <a:spLocks noGrp="1"/>
          </p:cNvSpPr>
          <p:nvPr>
            <p:ph sz="half" idx="2"/>
          </p:nvPr>
        </p:nvSpPr>
        <p:spPr>
          <a:xfrm>
            <a:off x="4648200" y="1125538"/>
            <a:ext cx="4038600" cy="5000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5" name="Rectangle 5"/>
          <p:cNvSpPr>
            <a:spLocks noGrp="1" noChangeArrowheads="1"/>
          </p:cNvSpPr>
          <p:nvPr>
            <p:ph type="sldNum" sz="quarter" idx="10"/>
          </p:nvPr>
        </p:nvSpPr>
        <p:spPr/>
        <p:txBody>
          <a:bodyPr/>
          <a:lstStyle>
            <a:lvl1pPr algn="l">
              <a:defRPr>
                <a:ea typeface="ヒラギノ角ゴ ProN W3"/>
                <a:cs typeface="ヒラギノ角ゴ ProN W3"/>
              </a:defRPr>
            </a:lvl1pPr>
          </a:lstStyle>
          <a:p>
            <a:pPr>
              <a:defRPr/>
            </a:pPr>
            <a:fld id="{AEAB7979-A1BE-40EA-80F0-48482A3BEA2C}" type="slidenum">
              <a:rPr lang="en-US"/>
              <a:pPr>
                <a:defRPr/>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nl-B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7" name="Rectangle 5"/>
          <p:cNvSpPr>
            <a:spLocks noGrp="1" noChangeArrowheads="1"/>
          </p:cNvSpPr>
          <p:nvPr>
            <p:ph type="sldNum" sz="quarter" idx="10"/>
          </p:nvPr>
        </p:nvSpPr>
        <p:spPr/>
        <p:txBody>
          <a:bodyPr/>
          <a:lstStyle>
            <a:lvl1pPr algn="l">
              <a:defRPr>
                <a:ea typeface="ヒラギノ角ゴ ProN W3"/>
                <a:cs typeface="ヒラギノ角ゴ ProN W3"/>
              </a:defRPr>
            </a:lvl1pPr>
          </a:lstStyle>
          <a:p>
            <a:pPr>
              <a:defRPr/>
            </a:pPr>
            <a:fld id="{99D9D74F-2F6B-4D28-91A3-85D2C7CFC183}" type="slidenum">
              <a:rPr lang="en-US"/>
              <a:pPr>
                <a:defRPr/>
              </a:pPr>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nl-BE"/>
          </a:p>
        </p:txBody>
      </p:sp>
      <p:sp>
        <p:nvSpPr>
          <p:cNvPr id="3" name="Rectangle 5"/>
          <p:cNvSpPr>
            <a:spLocks noGrp="1" noChangeArrowheads="1"/>
          </p:cNvSpPr>
          <p:nvPr>
            <p:ph type="sldNum" sz="quarter" idx="10"/>
          </p:nvPr>
        </p:nvSpPr>
        <p:spPr/>
        <p:txBody>
          <a:bodyPr/>
          <a:lstStyle>
            <a:lvl1pPr algn="l">
              <a:defRPr>
                <a:ea typeface="ヒラギノ角ゴ ProN W3"/>
                <a:cs typeface="ヒラギノ角ゴ ProN W3"/>
              </a:defRPr>
            </a:lvl1pPr>
          </a:lstStyle>
          <a:p>
            <a:pPr>
              <a:defRPr/>
            </a:pPr>
            <a:fld id="{72F40014-DC1F-4CEF-81A5-A7C137E857D4}" type="slidenum">
              <a:rPr lang="en-US"/>
              <a:pPr>
                <a:defRPr/>
              </a:pPr>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sldNum" sz="quarter" idx="10"/>
          </p:nvPr>
        </p:nvSpPr>
        <p:spPr/>
        <p:txBody>
          <a:bodyPr/>
          <a:lstStyle>
            <a:lvl1pPr algn="l">
              <a:defRPr>
                <a:ea typeface="ヒラギノ角ゴ ProN W3"/>
                <a:cs typeface="ヒラギノ角ゴ ProN W3"/>
              </a:defRPr>
            </a:lvl1pPr>
          </a:lstStyle>
          <a:p>
            <a:pPr>
              <a:defRPr/>
            </a:pPr>
            <a:fld id="{F772696F-4580-4033-835E-945FB0F048BB}" type="slidenum">
              <a:rPr lang="en-US"/>
              <a:pPr>
                <a:defRPr/>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nl-B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sldNum" sz="quarter" idx="10"/>
          </p:nvPr>
        </p:nvSpPr>
        <p:spPr/>
        <p:txBody>
          <a:bodyPr/>
          <a:lstStyle>
            <a:lvl1pPr algn="l">
              <a:defRPr>
                <a:ea typeface="ヒラギノ角ゴ ProN W3"/>
                <a:cs typeface="ヒラギノ角ゴ ProN W3"/>
              </a:defRPr>
            </a:lvl1pPr>
          </a:lstStyle>
          <a:p>
            <a:pPr>
              <a:defRPr/>
            </a:pPr>
            <a:fld id="{240C1E0A-E277-49CB-94B4-1AF5EB6450DD}" type="slidenum">
              <a:rPr lang="en-US"/>
              <a:pPr>
                <a:defRPr/>
              </a:pPr>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nl-B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BE"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sldNum" sz="quarter" idx="10"/>
          </p:nvPr>
        </p:nvSpPr>
        <p:spPr/>
        <p:txBody>
          <a:bodyPr/>
          <a:lstStyle>
            <a:lvl1pPr algn="l">
              <a:defRPr>
                <a:ea typeface="ヒラギノ角ゴ ProN W3"/>
                <a:cs typeface="ヒラギノ角ゴ ProN W3"/>
              </a:defRPr>
            </a:lvl1pPr>
          </a:lstStyle>
          <a:p>
            <a:pPr>
              <a:defRPr/>
            </a:pPr>
            <a:fld id="{02211F12-9473-451F-B7A3-28EF758123BE}" type="slidenum">
              <a:rPr lang="en-US"/>
              <a:pPr>
                <a:defRPr/>
              </a:pPr>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nl-B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4" name="Rectangle 5"/>
          <p:cNvSpPr>
            <a:spLocks noGrp="1" noChangeArrowheads="1"/>
          </p:cNvSpPr>
          <p:nvPr>
            <p:ph type="sldNum" sz="quarter" idx="10"/>
          </p:nvPr>
        </p:nvSpPr>
        <p:spPr/>
        <p:txBody>
          <a:bodyPr/>
          <a:lstStyle>
            <a:lvl1pPr algn="l">
              <a:defRPr>
                <a:ea typeface="ヒラギノ角ゴ ProN W3"/>
                <a:cs typeface="ヒラギノ角ゴ ProN W3"/>
              </a:defRPr>
            </a:lvl1pPr>
          </a:lstStyle>
          <a:p>
            <a:pPr>
              <a:defRPr/>
            </a:pPr>
            <a:fld id="{2F7903B7-EA87-4E93-89D4-0B38BBBE9E36}" type="slidenum">
              <a:rPr lang="en-US"/>
              <a:pPr>
                <a:defRPr/>
              </a:pPr>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0"/>
            <a:ext cx="2057400" cy="6126163"/>
          </a:xfrm>
        </p:spPr>
        <p:txBody>
          <a:bodyPr vert="eaVert"/>
          <a:lstStyle/>
          <a:p>
            <a:r>
              <a:rPr lang="en-US" smtClean="0"/>
              <a:t>Click to edit Master title style</a:t>
            </a:r>
            <a:endParaRPr lang="nl-BE"/>
          </a:p>
        </p:txBody>
      </p:sp>
      <p:sp>
        <p:nvSpPr>
          <p:cNvPr id="3" name="Vertical Text Placeholder 2"/>
          <p:cNvSpPr>
            <a:spLocks noGrp="1"/>
          </p:cNvSpPr>
          <p:nvPr>
            <p:ph type="body" orient="vert" idx="1"/>
          </p:nvPr>
        </p:nvSpPr>
        <p:spPr>
          <a:xfrm>
            <a:off x="457200" y="0"/>
            <a:ext cx="6019800" cy="61261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4" name="Rectangle 5"/>
          <p:cNvSpPr>
            <a:spLocks noGrp="1" noChangeArrowheads="1"/>
          </p:cNvSpPr>
          <p:nvPr>
            <p:ph type="sldNum" sz="quarter" idx="10"/>
          </p:nvPr>
        </p:nvSpPr>
        <p:spPr/>
        <p:txBody>
          <a:bodyPr/>
          <a:lstStyle>
            <a:lvl1pPr algn="l">
              <a:defRPr>
                <a:ea typeface="ヒラギノ角ゴ ProN W3"/>
                <a:cs typeface="ヒラギノ角ゴ ProN W3"/>
              </a:defRPr>
            </a:lvl1pPr>
          </a:lstStyle>
          <a:p>
            <a:pPr>
              <a:defRPr/>
            </a:pPr>
            <a:fld id="{76E7F1B8-9060-456E-BC60-FFF1B6C9B9FB}" type="slidenum">
              <a:rPr lang="en-US"/>
              <a:pPr>
                <a:defRPr/>
              </a:pPr>
              <a:t>‹#›</a:t>
            </a:fld>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08050"/>
          </a:xfrm>
        </p:spPr>
        <p:txBody>
          <a:bodyPr/>
          <a:lstStyle/>
          <a:p>
            <a:r>
              <a:rPr lang="en-US" smtClean="0"/>
              <a:t>Click to edit Master title style</a:t>
            </a:r>
            <a:endParaRPr lang="nl-BE"/>
          </a:p>
        </p:txBody>
      </p:sp>
      <p:sp>
        <p:nvSpPr>
          <p:cNvPr id="3" name="Text Placeholder 2"/>
          <p:cNvSpPr>
            <a:spLocks noGrp="1"/>
          </p:cNvSpPr>
          <p:nvPr>
            <p:ph type="body" sz="half" idx="1"/>
          </p:nvPr>
        </p:nvSpPr>
        <p:spPr>
          <a:xfrm>
            <a:off x="457200" y="1125538"/>
            <a:ext cx="4038600" cy="5000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4" name="Content Placeholder 3"/>
          <p:cNvSpPr>
            <a:spLocks noGrp="1"/>
          </p:cNvSpPr>
          <p:nvPr>
            <p:ph sz="half" idx="2"/>
          </p:nvPr>
        </p:nvSpPr>
        <p:spPr>
          <a:xfrm>
            <a:off x="4648200" y="1125538"/>
            <a:ext cx="4038600" cy="5000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5" name="Rectangle 5"/>
          <p:cNvSpPr>
            <a:spLocks noGrp="1" noChangeArrowheads="1"/>
          </p:cNvSpPr>
          <p:nvPr>
            <p:ph type="sldNum" sz="quarter" idx="10"/>
          </p:nvPr>
        </p:nvSpPr>
        <p:spPr/>
        <p:txBody>
          <a:bodyPr/>
          <a:lstStyle>
            <a:lvl1pPr algn="l">
              <a:defRPr>
                <a:ea typeface="ヒラギノ角ゴ ProN W3"/>
                <a:cs typeface="ヒラギノ角ゴ ProN W3"/>
              </a:defRPr>
            </a:lvl1pPr>
          </a:lstStyle>
          <a:p>
            <a:pPr>
              <a:defRPr/>
            </a:pPr>
            <a:fld id="{3CC86FA4-FA28-4472-9575-5CAEFA97E963}" type="slidenum">
              <a:rPr lang="en-US"/>
              <a:pPr>
                <a:defRPr/>
              </a:pPr>
              <a:t>‹#›</a:t>
            </a:fld>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08050"/>
          </a:xfrm>
        </p:spPr>
        <p:txBody>
          <a:bodyPr/>
          <a:lstStyle/>
          <a:p>
            <a:r>
              <a:rPr lang="en-US" smtClean="0"/>
              <a:t>Click to edit Master title style</a:t>
            </a:r>
            <a:endParaRPr lang="nl-BE"/>
          </a:p>
        </p:txBody>
      </p:sp>
      <p:sp>
        <p:nvSpPr>
          <p:cNvPr id="3" name="Table Placeholder 2"/>
          <p:cNvSpPr>
            <a:spLocks noGrp="1"/>
          </p:cNvSpPr>
          <p:nvPr>
            <p:ph type="tbl" idx="1"/>
          </p:nvPr>
        </p:nvSpPr>
        <p:spPr>
          <a:xfrm>
            <a:off x="457200" y="1125538"/>
            <a:ext cx="8229600" cy="5000625"/>
          </a:xfrm>
        </p:spPr>
        <p:txBody>
          <a:bodyPr/>
          <a:lstStyle/>
          <a:p>
            <a:pPr lvl="0"/>
            <a:endParaRPr lang="nl-BE" noProof="0" smtClean="0"/>
          </a:p>
        </p:txBody>
      </p:sp>
      <p:sp>
        <p:nvSpPr>
          <p:cNvPr id="4" name="Rectangle 5"/>
          <p:cNvSpPr>
            <a:spLocks noGrp="1" noChangeArrowheads="1"/>
          </p:cNvSpPr>
          <p:nvPr>
            <p:ph type="sldNum" sz="quarter" idx="10"/>
          </p:nvPr>
        </p:nvSpPr>
        <p:spPr/>
        <p:txBody>
          <a:bodyPr/>
          <a:lstStyle>
            <a:lvl1pPr algn="l">
              <a:defRPr>
                <a:ea typeface="ヒラギノ角ゴ ProN W3"/>
                <a:cs typeface="ヒラギノ角ゴ ProN W3"/>
              </a:defRPr>
            </a:lvl1pPr>
          </a:lstStyle>
          <a:p>
            <a:pPr>
              <a:defRPr/>
            </a:pPr>
            <a:fld id="{B4FA0F7F-BC6A-4ABB-9312-CE9E0688229E}"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purple)">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chemeClr val="accent3"/>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5" name="Content Placeholder 8"/>
          <p:cNvSpPr>
            <a:spLocks noGrp="1"/>
          </p:cNvSpPr>
          <p:nvPr>
            <p:ph sz="quarter" idx="10"/>
          </p:nvPr>
        </p:nvSpPr>
        <p:spPr>
          <a:xfrm>
            <a:off x="5745170" y="1009632"/>
            <a:ext cx="2857535" cy="285752"/>
          </a:xfrm>
          <a:prstGeom prst="rect">
            <a:avLst/>
          </a:prstGeom>
          <a:ln>
            <a:noFill/>
          </a:ln>
        </p:spPr>
        <p:txBody>
          <a:bodyPr/>
          <a:lstStyle>
            <a:lvl1pPr algn="r">
              <a:buNone/>
              <a:defRPr sz="1200"/>
            </a:lvl1pPr>
            <a:lvl2pPr algn="r">
              <a:defRPr/>
            </a:lvl2pPr>
            <a:lvl3pPr algn="r">
              <a:defRPr/>
            </a:lvl3pPr>
            <a:lvl4pPr algn="r">
              <a:defRPr/>
            </a:lvl4pPr>
            <a:lvl5pPr algn="r">
              <a:defRPr/>
            </a:lvl5pPr>
          </a:lstStyle>
          <a:p>
            <a:pPr lvl="0"/>
            <a:r>
              <a:rPr lang="en-US" smtClean="0"/>
              <a:t>Click to edit Master text styles</a:t>
            </a:r>
          </a:p>
        </p:txBody>
      </p:sp>
      <p:sp>
        <p:nvSpPr>
          <p:cNvPr id="6" name="Slide Number Placeholder 3"/>
          <p:cNvSpPr>
            <a:spLocks noGrp="1"/>
          </p:cNvSpPr>
          <p:nvPr>
            <p:ph type="sldNum" sz="quarter" idx="11"/>
          </p:nvPr>
        </p:nvSpPr>
        <p:spPr>
          <a:xfrm>
            <a:off x="7904163" y="11113"/>
            <a:ext cx="611187" cy="287337"/>
          </a:xfrm>
          <a:prstGeom prst="rect">
            <a:avLst/>
          </a:prstGeom>
          <a:solidFill>
            <a:schemeClr val="tx2"/>
          </a:solidFill>
        </p:spPr>
        <p:txBody>
          <a:bodyPr anchor="ctr"/>
          <a:lstStyle>
            <a:lvl1pPr algn="r" eaLnBrk="0" hangingPunct="0">
              <a:defRPr sz="1400" b="1" smtClean="0">
                <a:solidFill>
                  <a:srgbClr val="FFFFFF"/>
                </a:solidFill>
              </a:defRPr>
            </a:lvl1pPr>
          </a:lstStyle>
          <a:p>
            <a:pPr>
              <a:defRPr/>
            </a:pPr>
            <a:fld id="{A43C6F02-E407-442B-93C3-136B5EBFBFA0}" type="slidenum">
              <a:rPr lang="en-US"/>
              <a:pPr>
                <a:defRPr/>
              </a:pPr>
              <a:t>‹#›</a:t>
            </a:fld>
            <a:endParaRPr lang="en-US"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08050"/>
          </a:xfrm>
        </p:spPr>
        <p:txBody>
          <a:bodyPr/>
          <a:lstStyle/>
          <a:p>
            <a:r>
              <a:rPr lang="en-US" smtClean="0"/>
              <a:t>Click to edit Master title style</a:t>
            </a:r>
            <a:endParaRPr lang="nl-BE"/>
          </a:p>
        </p:txBody>
      </p:sp>
      <p:sp>
        <p:nvSpPr>
          <p:cNvPr id="3" name="Text Placeholder 2"/>
          <p:cNvSpPr>
            <a:spLocks noGrp="1"/>
          </p:cNvSpPr>
          <p:nvPr>
            <p:ph type="body" sz="half" idx="1"/>
          </p:nvPr>
        </p:nvSpPr>
        <p:spPr>
          <a:xfrm>
            <a:off x="457200" y="1125538"/>
            <a:ext cx="4038600" cy="5000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4" name="Content Placeholder 3"/>
          <p:cNvSpPr>
            <a:spLocks noGrp="1"/>
          </p:cNvSpPr>
          <p:nvPr>
            <p:ph sz="quarter" idx="2"/>
          </p:nvPr>
        </p:nvSpPr>
        <p:spPr>
          <a:xfrm>
            <a:off x="4648200" y="1125538"/>
            <a:ext cx="4038600" cy="24241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5" name="Content Placeholder 4"/>
          <p:cNvSpPr>
            <a:spLocks noGrp="1"/>
          </p:cNvSpPr>
          <p:nvPr>
            <p:ph sz="quarter" idx="3"/>
          </p:nvPr>
        </p:nvSpPr>
        <p:spPr>
          <a:xfrm>
            <a:off x="4648200" y="3702050"/>
            <a:ext cx="4038600" cy="24241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6" name="Rectangle 5"/>
          <p:cNvSpPr>
            <a:spLocks noGrp="1" noChangeArrowheads="1"/>
          </p:cNvSpPr>
          <p:nvPr>
            <p:ph type="sldNum" sz="quarter" idx="10"/>
          </p:nvPr>
        </p:nvSpPr>
        <p:spPr/>
        <p:txBody>
          <a:bodyPr/>
          <a:lstStyle>
            <a:lvl1pPr algn="l">
              <a:defRPr>
                <a:ea typeface="ヒラギノ角ゴ ProN W3"/>
                <a:cs typeface="ヒラギノ角ゴ ProN W3"/>
              </a:defRPr>
            </a:lvl1pPr>
          </a:lstStyle>
          <a:p>
            <a:pPr>
              <a:defRPr/>
            </a:pPr>
            <a:fld id="{1443205C-9AF7-4DF3-AAC1-F727378F8B9F}" type="slidenum">
              <a:rPr lang="en-US"/>
              <a:pPr>
                <a:defRPr/>
              </a:pPr>
              <a:t>‹#›</a:t>
            </a:fld>
            <a:endParaRPr 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7"/>
          <p:cNvSpPr>
            <a:spLocks noChangeArrowheads="1"/>
          </p:cNvSpPr>
          <p:nvPr/>
        </p:nvSpPr>
        <p:spPr bwMode="auto">
          <a:xfrm>
            <a:off x="0" y="6381750"/>
            <a:ext cx="9144000" cy="476250"/>
          </a:xfrm>
          <a:prstGeom prst="rect">
            <a:avLst/>
          </a:prstGeom>
          <a:solidFill>
            <a:schemeClr val="bg1"/>
          </a:solidFill>
          <a:ln w="9525">
            <a:noFill/>
            <a:miter lim="800000"/>
            <a:headEnd/>
            <a:tailEnd/>
          </a:ln>
          <a:effectLst/>
        </p:spPr>
        <p:txBody>
          <a:bodyPr wrap="none" anchor="ctr"/>
          <a:lstStyle/>
          <a:p>
            <a:pPr eaLnBrk="0" hangingPunct="0">
              <a:defRPr/>
            </a:pPr>
            <a:endParaRPr lang="nl-BE" sz="1400" b="1">
              <a:solidFill>
                <a:srgbClr val="000000"/>
              </a:solidFill>
              <a:latin typeface="Arial" charset="0"/>
              <a:ea typeface="+mn-ea"/>
              <a:cs typeface="+mn-cs"/>
            </a:endParaRPr>
          </a:p>
        </p:txBody>
      </p:sp>
      <p:sp>
        <p:nvSpPr>
          <p:cNvPr id="5" name="Line 8"/>
          <p:cNvSpPr>
            <a:spLocks noChangeShapeType="1"/>
          </p:cNvSpPr>
          <p:nvPr/>
        </p:nvSpPr>
        <p:spPr bwMode="auto">
          <a:xfrm>
            <a:off x="0" y="4581525"/>
            <a:ext cx="8675688" cy="0"/>
          </a:xfrm>
          <a:prstGeom prst="line">
            <a:avLst/>
          </a:prstGeom>
          <a:noFill/>
          <a:ln w="25400">
            <a:solidFill>
              <a:srgbClr val="FF0000"/>
            </a:solidFill>
            <a:round/>
            <a:headEnd/>
            <a:tailEnd/>
          </a:ln>
          <a:effectLst/>
        </p:spPr>
        <p:txBody>
          <a:bodyPr/>
          <a:lstStyle/>
          <a:p>
            <a:pPr eaLnBrk="0" hangingPunct="0">
              <a:defRPr/>
            </a:pPr>
            <a:endParaRPr lang="nl-BE" sz="1400" b="1">
              <a:solidFill>
                <a:srgbClr val="000000"/>
              </a:solidFill>
              <a:latin typeface="Arial" charset="0"/>
              <a:ea typeface="+mn-ea"/>
              <a:cs typeface="+mn-cs"/>
            </a:endParaRPr>
          </a:p>
        </p:txBody>
      </p:sp>
      <p:sp>
        <p:nvSpPr>
          <p:cNvPr id="6" name="Line 9"/>
          <p:cNvSpPr>
            <a:spLocks noChangeShapeType="1"/>
          </p:cNvSpPr>
          <p:nvPr/>
        </p:nvSpPr>
        <p:spPr bwMode="auto">
          <a:xfrm flipV="1">
            <a:off x="0" y="6381750"/>
            <a:ext cx="9144000" cy="0"/>
          </a:xfrm>
          <a:prstGeom prst="line">
            <a:avLst/>
          </a:prstGeom>
          <a:noFill/>
          <a:ln w="3175">
            <a:solidFill>
              <a:srgbClr val="BEBEBE"/>
            </a:solidFill>
            <a:round/>
            <a:headEnd/>
            <a:tailEnd/>
          </a:ln>
          <a:effectLst/>
        </p:spPr>
        <p:txBody>
          <a:bodyPr/>
          <a:lstStyle/>
          <a:p>
            <a:pPr eaLnBrk="0" hangingPunct="0">
              <a:defRPr/>
            </a:pPr>
            <a:endParaRPr lang="nl-BE" sz="1400" b="1">
              <a:solidFill>
                <a:srgbClr val="000000"/>
              </a:solidFill>
              <a:latin typeface="Arial" charset="0"/>
              <a:ea typeface="+mn-ea"/>
              <a:cs typeface="+mn-cs"/>
            </a:endParaRPr>
          </a:p>
        </p:txBody>
      </p:sp>
      <p:graphicFrame>
        <p:nvGraphicFramePr>
          <p:cNvPr id="7" name="Object 17"/>
          <p:cNvGraphicFramePr>
            <a:graphicFrameLocks noChangeAspect="1"/>
          </p:cNvGraphicFramePr>
          <p:nvPr/>
        </p:nvGraphicFramePr>
        <p:xfrm>
          <a:off x="468313" y="6542088"/>
          <a:ext cx="817562" cy="187325"/>
        </p:xfrm>
        <a:graphic>
          <a:graphicData uri="http://schemas.openxmlformats.org/presentationml/2006/ole">
            <mc:AlternateContent xmlns:mc="http://schemas.openxmlformats.org/markup-compatibility/2006">
              <mc:Choice xmlns:v="urn:schemas-microsoft-com:vml" Requires="v">
                <p:oleObj spid="_x0000_s320582" name="Image" r:id="rId3" imgW="2463492" imgH="558730" progId="">
                  <p:embed/>
                </p:oleObj>
              </mc:Choice>
              <mc:Fallback>
                <p:oleObj name="Image" r:id="rId3" imgW="2463492" imgH="558730" progId="">
                  <p:embed/>
                  <p:pic>
                    <p:nvPicPr>
                      <p:cNvPr id="0" name="Object 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313" y="6542088"/>
                        <a:ext cx="817562" cy="187325"/>
                      </a:xfrm>
                      <a:prstGeom prst="rect">
                        <a:avLst/>
                      </a:prstGeom>
                      <a:noFill/>
                      <a:ln>
                        <a:noFill/>
                      </a:ln>
                      <a:effectLst/>
                      <a:extLst>
                        <a:ext uri="{909E8E84-426E-40DD-AFC4-6F175D3DCCD1}">
                          <a14:hiddenFill xmlns:a14="http://schemas.microsoft.com/office/drawing/2010/main">
                            <a:solidFill>
                              <a:srgbClr val="BBE0ED"/>
                            </a:solidFill>
                          </a14:hiddenFill>
                        </a:ext>
                        <a:ext uri="{91240B29-F687-4F45-9708-019B960494DF}">
                          <a14:hiddenLine xmlns:a14="http://schemas.microsoft.com/office/drawing/2010/main" w="3810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8" name="Picture 18" descr="P:\soncoa\input\Sony\lgoHeaderSony.gif"/>
          <p:cNvPicPr>
            <a:picLocks noChangeAspect="1" noChangeArrowheads="1"/>
          </p:cNvPicPr>
          <p:nvPr userDrawn="1"/>
        </p:nvPicPr>
        <p:blipFill>
          <a:blip r:embed="rId5" cstate="print">
            <a:extLst>
              <a:ext uri="{28A0092B-C50C-407E-A947-70E740481C1C}">
                <a14:useLocalDpi xmlns:a14="http://schemas.microsoft.com/office/drawing/2010/main"/>
              </a:ext>
            </a:extLst>
          </a:blip>
          <a:srcRect/>
          <a:stretch>
            <a:fillRect/>
          </a:stretch>
        </p:blipFill>
        <p:spPr bwMode="auto">
          <a:xfrm>
            <a:off x="8040688" y="6530975"/>
            <a:ext cx="962025" cy="171450"/>
          </a:xfrm>
          <a:prstGeom prst="rect">
            <a:avLst/>
          </a:prstGeom>
          <a:noFill/>
          <a:ln w="9525">
            <a:noFill/>
            <a:miter lim="800000"/>
            <a:headEnd/>
            <a:tailEnd/>
          </a:ln>
        </p:spPr>
      </p:pic>
      <p:sp>
        <p:nvSpPr>
          <p:cNvPr id="4098" name="Rectangle 2"/>
          <p:cNvSpPr>
            <a:spLocks noGrp="1" noChangeArrowheads="1"/>
          </p:cNvSpPr>
          <p:nvPr>
            <p:ph type="ctrTitle"/>
          </p:nvPr>
        </p:nvSpPr>
        <p:spPr>
          <a:xfrm>
            <a:off x="468313" y="3417888"/>
            <a:ext cx="8135937" cy="503237"/>
          </a:xfrm>
        </p:spPr>
        <p:txBody>
          <a:bodyPr/>
          <a:lstStyle>
            <a:lvl1pPr>
              <a:defRPr sz="2800"/>
            </a:lvl1pPr>
          </a:lstStyle>
          <a:p>
            <a:r>
              <a:rPr lang="en-US"/>
              <a:t>Click to edit Master title style</a:t>
            </a:r>
          </a:p>
        </p:txBody>
      </p:sp>
      <p:sp>
        <p:nvSpPr>
          <p:cNvPr id="4099" name="Rectangle 3"/>
          <p:cNvSpPr>
            <a:spLocks noGrp="1" noChangeArrowheads="1"/>
          </p:cNvSpPr>
          <p:nvPr>
            <p:ph type="subTitle" idx="1"/>
          </p:nvPr>
        </p:nvSpPr>
        <p:spPr>
          <a:xfrm>
            <a:off x="2917825" y="4149725"/>
            <a:ext cx="5757863" cy="468313"/>
          </a:xfrm>
        </p:spPr>
        <p:txBody>
          <a:bodyPr lIns="91440" rIns="0"/>
          <a:lstStyle>
            <a:lvl1pPr marL="0" indent="0" algn="r">
              <a:buFont typeface="Georgia" pitchFamily="18" charset="0"/>
              <a:buNone/>
              <a:defRPr sz="2000"/>
            </a:lvl1pPr>
          </a:lstStyle>
          <a:p>
            <a:r>
              <a:rPr lang="en-US"/>
              <a:t>Click to edit Master subtitle style</a:t>
            </a:r>
          </a:p>
        </p:txBody>
      </p:sp>
      <p:sp>
        <p:nvSpPr>
          <p:cNvPr id="9" name="Rectangle 4"/>
          <p:cNvSpPr>
            <a:spLocks noGrp="1" noChangeArrowheads="1"/>
          </p:cNvSpPr>
          <p:nvPr>
            <p:ph type="dt" sz="half" idx="10"/>
          </p:nvPr>
        </p:nvSpPr>
        <p:spPr bwMode="auto">
          <a:xfrm>
            <a:off x="6542088" y="4581525"/>
            <a:ext cx="2133600" cy="476250"/>
          </a:xfrm>
          <a:prstGeom prst="rect">
            <a:avLst/>
          </a:prstGeom>
          <a:ln>
            <a:miter lim="800000"/>
            <a:headEnd/>
            <a:tailEnd/>
          </a:ln>
        </p:spPr>
        <p:txBody>
          <a:bodyPr vert="horz" wrap="square" lIns="91440" tIns="45720" rIns="0" bIns="45720" numCol="1" anchor="t" anchorCtr="0" compatLnSpc="1">
            <a:prstTxWarp prst="textNoShape">
              <a:avLst/>
            </a:prstTxWarp>
          </a:bodyPr>
          <a:lstStyle>
            <a:lvl1pPr algn="r" eaLnBrk="0" hangingPunct="0">
              <a:defRPr sz="1400" b="1">
                <a:solidFill>
                  <a:srgbClr val="000000"/>
                </a:solidFill>
                <a:latin typeface="+mj-lt"/>
                <a:ea typeface="+mn-ea"/>
                <a:cs typeface="+mn-cs"/>
              </a:defRPr>
            </a:lvl1pPr>
          </a:lstStyle>
          <a:p>
            <a:pPr>
              <a:defRPr/>
            </a:pPr>
            <a:r>
              <a:rPr lang="nl-BE"/>
              <a:t>Date</a:t>
            </a: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4" name="Rectangle 9"/>
          <p:cNvSpPr>
            <a:spLocks noChangeArrowheads="1"/>
          </p:cNvSpPr>
          <p:nvPr/>
        </p:nvSpPr>
        <p:spPr bwMode="auto">
          <a:xfrm>
            <a:off x="0" y="6381750"/>
            <a:ext cx="9144000" cy="476250"/>
          </a:xfrm>
          <a:prstGeom prst="rect">
            <a:avLst/>
          </a:prstGeom>
          <a:solidFill>
            <a:schemeClr val="bg1"/>
          </a:solidFill>
          <a:ln w="9525">
            <a:noFill/>
            <a:miter lim="800000"/>
            <a:headEnd/>
            <a:tailEnd/>
          </a:ln>
          <a:effectLst/>
        </p:spPr>
        <p:txBody>
          <a:bodyPr wrap="none" anchor="ctr"/>
          <a:lstStyle/>
          <a:p>
            <a:pPr eaLnBrk="0" hangingPunct="0">
              <a:defRPr/>
            </a:pPr>
            <a:endParaRPr lang="nl-BE" sz="1400" b="1">
              <a:solidFill>
                <a:srgbClr val="000000"/>
              </a:solidFill>
              <a:latin typeface="Arial" charset="0"/>
              <a:ea typeface="+mn-ea"/>
              <a:cs typeface="+mn-cs"/>
            </a:endParaRPr>
          </a:p>
        </p:txBody>
      </p:sp>
      <p:sp>
        <p:nvSpPr>
          <p:cNvPr id="5" name="Line 7"/>
          <p:cNvSpPr>
            <a:spLocks noChangeShapeType="1"/>
          </p:cNvSpPr>
          <p:nvPr/>
        </p:nvSpPr>
        <p:spPr bwMode="auto">
          <a:xfrm flipV="1">
            <a:off x="0" y="6381750"/>
            <a:ext cx="9144000" cy="0"/>
          </a:xfrm>
          <a:prstGeom prst="line">
            <a:avLst/>
          </a:prstGeom>
          <a:noFill/>
          <a:ln w="3175">
            <a:solidFill>
              <a:srgbClr val="BEBEBE"/>
            </a:solidFill>
            <a:round/>
            <a:headEnd/>
            <a:tailEnd/>
          </a:ln>
          <a:effectLst/>
        </p:spPr>
        <p:txBody>
          <a:bodyPr/>
          <a:lstStyle/>
          <a:p>
            <a:pPr eaLnBrk="0" hangingPunct="0">
              <a:defRPr/>
            </a:pPr>
            <a:endParaRPr lang="nl-BE" sz="1400" b="1">
              <a:solidFill>
                <a:srgbClr val="000000"/>
              </a:solidFill>
              <a:latin typeface="Arial" charset="0"/>
              <a:ea typeface="+mn-ea"/>
              <a:cs typeface="+mn-cs"/>
            </a:endParaRPr>
          </a:p>
        </p:txBody>
      </p:sp>
      <p:sp>
        <p:nvSpPr>
          <p:cNvPr id="6" name="Line 10"/>
          <p:cNvSpPr>
            <a:spLocks noChangeShapeType="1"/>
          </p:cNvSpPr>
          <p:nvPr/>
        </p:nvSpPr>
        <p:spPr bwMode="auto">
          <a:xfrm>
            <a:off x="0" y="908050"/>
            <a:ext cx="8675688" cy="0"/>
          </a:xfrm>
          <a:prstGeom prst="line">
            <a:avLst/>
          </a:prstGeom>
          <a:noFill/>
          <a:ln w="19050">
            <a:solidFill>
              <a:srgbClr val="FF0000"/>
            </a:solidFill>
            <a:round/>
            <a:headEnd/>
            <a:tailEnd/>
          </a:ln>
          <a:effectLst/>
        </p:spPr>
        <p:txBody>
          <a:bodyPr/>
          <a:lstStyle/>
          <a:p>
            <a:pPr eaLnBrk="0" hangingPunct="0">
              <a:defRPr/>
            </a:pPr>
            <a:endParaRPr lang="nl-BE" sz="1400" b="1">
              <a:solidFill>
                <a:srgbClr val="000000"/>
              </a:solidFill>
              <a:latin typeface="Arial" charset="0"/>
              <a:ea typeface="+mn-ea"/>
              <a:cs typeface="+mn-cs"/>
            </a:endParaRPr>
          </a:p>
        </p:txBody>
      </p:sp>
      <p:graphicFrame>
        <p:nvGraphicFramePr>
          <p:cNvPr id="7" name="Object 20"/>
          <p:cNvGraphicFramePr>
            <a:graphicFrameLocks noChangeAspect="1"/>
          </p:cNvGraphicFramePr>
          <p:nvPr/>
        </p:nvGraphicFramePr>
        <p:xfrm>
          <a:off x="468313" y="6542088"/>
          <a:ext cx="820737" cy="187325"/>
        </p:xfrm>
        <a:graphic>
          <a:graphicData uri="http://schemas.openxmlformats.org/presentationml/2006/ole">
            <mc:AlternateContent xmlns:mc="http://schemas.openxmlformats.org/markup-compatibility/2006">
              <mc:Choice xmlns:v="urn:schemas-microsoft-com:vml" Requires="v">
                <p:oleObj spid="_x0000_s321606" name="Image" r:id="rId3" imgW="2463492" imgH="558730" progId="">
                  <p:embed/>
                </p:oleObj>
              </mc:Choice>
              <mc:Fallback>
                <p:oleObj name="Image" r:id="rId3" imgW="2463492" imgH="558730" progId="">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313" y="6542088"/>
                        <a:ext cx="820737" cy="187325"/>
                      </a:xfrm>
                      <a:prstGeom prst="rect">
                        <a:avLst/>
                      </a:prstGeom>
                      <a:noFill/>
                      <a:ln>
                        <a:noFill/>
                      </a:ln>
                      <a:extLst>
                        <a:ext uri="{909E8E84-426E-40DD-AFC4-6F175D3DCCD1}">
                          <a14:hiddenFill xmlns:a14="http://schemas.microsoft.com/office/drawing/2010/main">
                            <a:solidFill>
                              <a:srgbClr val="BBE0ED"/>
                            </a:solidFill>
                          </a14:hiddenFill>
                        </a:ext>
                        <a:ext uri="{91240B29-F687-4F45-9708-019B960494DF}">
                          <a14:hiddenLine xmlns:a14="http://schemas.microsoft.com/office/drawing/2010/main" w="38100">
                            <a:solidFill>
                              <a:srgbClr val="808080"/>
                            </a:solidFill>
                            <a:miter lim="800000"/>
                            <a:headEnd/>
                            <a:tailEnd/>
                          </a14:hiddenLine>
                        </a:ext>
                      </a:extLst>
                    </p:spPr>
                  </p:pic>
                </p:oleObj>
              </mc:Fallback>
            </mc:AlternateContent>
          </a:graphicData>
        </a:graphic>
      </p:graphicFrame>
      <p:sp>
        <p:nvSpPr>
          <p:cNvPr id="2" name="Title 1"/>
          <p:cNvSpPr>
            <a:spLocks noGrp="1"/>
          </p:cNvSpPr>
          <p:nvPr>
            <p:ph type="title"/>
          </p:nvPr>
        </p:nvSpPr>
        <p:spPr/>
        <p:txBody>
          <a:bodyPr/>
          <a:lstStyle/>
          <a:p>
            <a:r>
              <a:rPr lang="en-US" smtClean="0"/>
              <a:t>Click to edit Master title style</a:t>
            </a:r>
            <a:endParaRPr lang="nl-B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8" name="Rectangle 6"/>
          <p:cNvSpPr>
            <a:spLocks noGrp="1" noChangeArrowheads="1"/>
          </p:cNvSpPr>
          <p:nvPr>
            <p:ph type="sldNum" sz="quarter" idx="10"/>
          </p:nvPr>
        </p:nvSpPr>
        <p:spPr/>
        <p:txBody>
          <a:bodyPr/>
          <a:lstStyle>
            <a:lvl1pPr>
              <a:defRPr b="0">
                <a:ea typeface="ヒラギノ角ゴ ProN W3"/>
                <a:cs typeface="ヒラギノ角ゴ ProN W3"/>
              </a:defRPr>
            </a:lvl1pPr>
          </a:lstStyle>
          <a:p>
            <a:pPr>
              <a:defRPr/>
            </a:pPr>
            <a:fld id="{A5335825-29BE-4D80-B6AD-EDDCD1439F7A}" type="slidenum">
              <a:rPr lang="en-US"/>
              <a:pPr>
                <a:defRPr/>
              </a:pPr>
              <a:t>‹#›</a:t>
            </a:fld>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9"/>
          <p:cNvSpPr>
            <a:spLocks noChangeArrowheads="1"/>
          </p:cNvSpPr>
          <p:nvPr/>
        </p:nvSpPr>
        <p:spPr bwMode="auto">
          <a:xfrm>
            <a:off x="0" y="6381750"/>
            <a:ext cx="9144000" cy="476250"/>
          </a:xfrm>
          <a:prstGeom prst="rect">
            <a:avLst/>
          </a:prstGeom>
          <a:solidFill>
            <a:schemeClr val="bg1"/>
          </a:solidFill>
          <a:ln w="9525">
            <a:noFill/>
            <a:miter lim="800000"/>
            <a:headEnd/>
            <a:tailEnd/>
          </a:ln>
          <a:effectLst/>
        </p:spPr>
        <p:txBody>
          <a:bodyPr wrap="none" anchor="ctr"/>
          <a:lstStyle/>
          <a:p>
            <a:pPr eaLnBrk="0" hangingPunct="0">
              <a:defRPr/>
            </a:pPr>
            <a:endParaRPr lang="nl-BE" sz="1400" b="1">
              <a:solidFill>
                <a:srgbClr val="000000"/>
              </a:solidFill>
              <a:latin typeface="Arial" charset="0"/>
              <a:ea typeface="+mn-ea"/>
              <a:cs typeface="+mn-cs"/>
            </a:endParaRPr>
          </a:p>
        </p:txBody>
      </p:sp>
      <p:sp>
        <p:nvSpPr>
          <p:cNvPr id="5" name="Line 7"/>
          <p:cNvSpPr>
            <a:spLocks noChangeShapeType="1"/>
          </p:cNvSpPr>
          <p:nvPr/>
        </p:nvSpPr>
        <p:spPr bwMode="auto">
          <a:xfrm flipV="1">
            <a:off x="0" y="6381750"/>
            <a:ext cx="9144000" cy="0"/>
          </a:xfrm>
          <a:prstGeom prst="line">
            <a:avLst/>
          </a:prstGeom>
          <a:noFill/>
          <a:ln w="3175">
            <a:solidFill>
              <a:srgbClr val="BEBEBE"/>
            </a:solidFill>
            <a:round/>
            <a:headEnd/>
            <a:tailEnd/>
          </a:ln>
          <a:effectLst/>
        </p:spPr>
        <p:txBody>
          <a:bodyPr/>
          <a:lstStyle/>
          <a:p>
            <a:pPr eaLnBrk="0" hangingPunct="0">
              <a:defRPr/>
            </a:pPr>
            <a:endParaRPr lang="nl-BE" sz="1400" b="1">
              <a:solidFill>
                <a:srgbClr val="000000"/>
              </a:solidFill>
              <a:latin typeface="Arial" charset="0"/>
              <a:ea typeface="+mn-ea"/>
              <a:cs typeface="+mn-cs"/>
            </a:endParaRPr>
          </a:p>
        </p:txBody>
      </p:sp>
      <p:sp>
        <p:nvSpPr>
          <p:cNvPr id="6" name="Line 10"/>
          <p:cNvSpPr>
            <a:spLocks noChangeShapeType="1"/>
          </p:cNvSpPr>
          <p:nvPr/>
        </p:nvSpPr>
        <p:spPr bwMode="auto">
          <a:xfrm>
            <a:off x="0" y="908050"/>
            <a:ext cx="8675688" cy="0"/>
          </a:xfrm>
          <a:prstGeom prst="line">
            <a:avLst/>
          </a:prstGeom>
          <a:noFill/>
          <a:ln w="19050">
            <a:solidFill>
              <a:srgbClr val="FF0000"/>
            </a:solidFill>
            <a:round/>
            <a:headEnd/>
            <a:tailEnd/>
          </a:ln>
          <a:effectLst/>
        </p:spPr>
        <p:txBody>
          <a:bodyPr/>
          <a:lstStyle/>
          <a:p>
            <a:pPr eaLnBrk="0" hangingPunct="0">
              <a:defRPr/>
            </a:pPr>
            <a:endParaRPr lang="nl-BE" sz="1400" b="1">
              <a:solidFill>
                <a:srgbClr val="000000"/>
              </a:solidFill>
              <a:latin typeface="Arial" charset="0"/>
              <a:ea typeface="+mn-ea"/>
              <a:cs typeface="+mn-cs"/>
            </a:endParaRPr>
          </a:p>
        </p:txBody>
      </p:sp>
      <p:graphicFrame>
        <p:nvGraphicFramePr>
          <p:cNvPr id="7" name="Object 20"/>
          <p:cNvGraphicFramePr>
            <a:graphicFrameLocks noChangeAspect="1"/>
          </p:cNvGraphicFramePr>
          <p:nvPr/>
        </p:nvGraphicFramePr>
        <p:xfrm>
          <a:off x="468313" y="6542088"/>
          <a:ext cx="820737" cy="187325"/>
        </p:xfrm>
        <a:graphic>
          <a:graphicData uri="http://schemas.openxmlformats.org/presentationml/2006/ole">
            <mc:AlternateContent xmlns:mc="http://schemas.openxmlformats.org/markup-compatibility/2006">
              <mc:Choice xmlns:v="urn:schemas-microsoft-com:vml" Requires="v">
                <p:oleObj spid="_x0000_s322630" name="Image" r:id="rId3" imgW="2463492" imgH="558730" progId="">
                  <p:embed/>
                </p:oleObj>
              </mc:Choice>
              <mc:Fallback>
                <p:oleObj name="Image" r:id="rId3" imgW="2463492" imgH="558730" progId="">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313" y="6542088"/>
                        <a:ext cx="820737" cy="187325"/>
                      </a:xfrm>
                      <a:prstGeom prst="rect">
                        <a:avLst/>
                      </a:prstGeom>
                      <a:noFill/>
                      <a:ln>
                        <a:noFill/>
                      </a:ln>
                      <a:extLst>
                        <a:ext uri="{909E8E84-426E-40DD-AFC4-6F175D3DCCD1}">
                          <a14:hiddenFill xmlns:a14="http://schemas.microsoft.com/office/drawing/2010/main">
                            <a:solidFill>
                              <a:srgbClr val="BBE0ED"/>
                            </a:solidFill>
                          </a14:hiddenFill>
                        </a:ext>
                        <a:ext uri="{91240B29-F687-4F45-9708-019B960494DF}">
                          <a14:hiddenLine xmlns:a14="http://schemas.microsoft.com/office/drawing/2010/main" w="38100">
                            <a:solidFill>
                              <a:srgbClr val="808080"/>
                            </a:solidFill>
                            <a:miter lim="800000"/>
                            <a:headEnd/>
                            <a:tailEnd/>
                          </a14:hiddenLine>
                        </a:ext>
                      </a:extLst>
                    </p:spPr>
                  </p:pic>
                </p:oleObj>
              </mc:Fallback>
            </mc:AlternateContent>
          </a:graphicData>
        </a:graphic>
      </p:graphicFrame>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nl-B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8" name="Rectangle 6"/>
          <p:cNvSpPr>
            <a:spLocks noGrp="1" noChangeArrowheads="1"/>
          </p:cNvSpPr>
          <p:nvPr>
            <p:ph type="sldNum" sz="quarter" idx="10"/>
          </p:nvPr>
        </p:nvSpPr>
        <p:spPr/>
        <p:txBody>
          <a:bodyPr/>
          <a:lstStyle>
            <a:lvl1pPr>
              <a:defRPr b="0">
                <a:ea typeface="ヒラギノ角ゴ ProN W3"/>
                <a:cs typeface="ヒラギノ角ゴ ProN W3"/>
              </a:defRPr>
            </a:lvl1pPr>
          </a:lstStyle>
          <a:p>
            <a:pPr>
              <a:defRPr/>
            </a:pPr>
            <a:fld id="{15398329-0D37-4416-B8D9-6D33491E01AA}" type="slidenum">
              <a:rPr lang="en-US"/>
              <a:pPr>
                <a:defRPr/>
              </a:pPr>
              <a:t>‹#›</a:t>
            </a:fld>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5" name="Rectangle 9"/>
          <p:cNvSpPr>
            <a:spLocks noChangeArrowheads="1"/>
          </p:cNvSpPr>
          <p:nvPr/>
        </p:nvSpPr>
        <p:spPr bwMode="auto">
          <a:xfrm>
            <a:off x="0" y="6381750"/>
            <a:ext cx="9144000" cy="476250"/>
          </a:xfrm>
          <a:prstGeom prst="rect">
            <a:avLst/>
          </a:prstGeom>
          <a:solidFill>
            <a:schemeClr val="bg1"/>
          </a:solidFill>
          <a:ln w="9525">
            <a:noFill/>
            <a:miter lim="800000"/>
            <a:headEnd/>
            <a:tailEnd/>
          </a:ln>
          <a:effectLst/>
        </p:spPr>
        <p:txBody>
          <a:bodyPr wrap="none" anchor="ctr"/>
          <a:lstStyle/>
          <a:p>
            <a:pPr eaLnBrk="0" hangingPunct="0">
              <a:defRPr/>
            </a:pPr>
            <a:endParaRPr lang="nl-BE" sz="1400" b="1">
              <a:solidFill>
                <a:srgbClr val="000000"/>
              </a:solidFill>
              <a:latin typeface="Arial" charset="0"/>
              <a:ea typeface="+mn-ea"/>
              <a:cs typeface="+mn-cs"/>
            </a:endParaRPr>
          </a:p>
        </p:txBody>
      </p:sp>
      <p:sp>
        <p:nvSpPr>
          <p:cNvPr id="6" name="Line 7"/>
          <p:cNvSpPr>
            <a:spLocks noChangeShapeType="1"/>
          </p:cNvSpPr>
          <p:nvPr/>
        </p:nvSpPr>
        <p:spPr bwMode="auto">
          <a:xfrm flipV="1">
            <a:off x="0" y="6381750"/>
            <a:ext cx="9144000" cy="0"/>
          </a:xfrm>
          <a:prstGeom prst="line">
            <a:avLst/>
          </a:prstGeom>
          <a:noFill/>
          <a:ln w="3175">
            <a:solidFill>
              <a:srgbClr val="BEBEBE"/>
            </a:solidFill>
            <a:round/>
            <a:headEnd/>
            <a:tailEnd/>
          </a:ln>
          <a:effectLst/>
        </p:spPr>
        <p:txBody>
          <a:bodyPr/>
          <a:lstStyle/>
          <a:p>
            <a:pPr eaLnBrk="0" hangingPunct="0">
              <a:defRPr/>
            </a:pPr>
            <a:endParaRPr lang="nl-BE" sz="1400" b="1">
              <a:solidFill>
                <a:srgbClr val="000000"/>
              </a:solidFill>
              <a:latin typeface="Arial" charset="0"/>
              <a:ea typeface="+mn-ea"/>
              <a:cs typeface="+mn-cs"/>
            </a:endParaRPr>
          </a:p>
        </p:txBody>
      </p:sp>
      <p:sp>
        <p:nvSpPr>
          <p:cNvPr id="7" name="Line 10"/>
          <p:cNvSpPr>
            <a:spLocks noChangeShapeType="1"/>
          </p:cNvSpPr>
          <p:nvPr/>
        </p:nvSpPr>
        <p:spPr bwMode="auto">
          <a:xfrm>
            <a:off x="0" y="908050"/>
            <a:ext cx="8675688" cy="0"/>
          </a:xfrm>
          <a:prstGeom prst="line">
            <a:avLst/>
          </a:prstGeom>
          <a:noFill/>
          <a:ln w="19050">
            <a:solidFill>
              <a:srgbClr val="FF0000"/>
            </a:solidFill>
            <a:round/>
            <a:headEnd/>
            <a:tailEnd/>
          </a:ln>
          <a:effectLst/>
        </p:spPr>
        <p:txBody>
          <a:bodyPr/>
          <a:lstStyle/>
          <a:p>
            <a:pPr eaLnBrk="0" hangingPunct="0">
              <a:defRPr/>
            </a:pPr>
            <a:endParaRPr lang="nl-BE" sz="1400" b="1">
              <a:solidFill>
                <a:srgbClr val="000000"/>
              </a:solidFill>
              <a:latin typeface="Arial" charset="0"/>
              <a:ea typeface="+mn-ea"/>
              <a:cs typeface="+mn-cs"/>
            </a:endParaRPr>
          </a:p>
        </p:txBody>
      </p:sp>
      <p:graphicFrame>
        <p:nvGraphicFramePr>
          <p:cNvPr id="8" name="Object 20"/>
          <p:cNvGraphicFramePr>
            <a:graphicFrameLocks noChangeAspect="1"/>
          </p:cNvGraphicFramePr>
          <p:nvPr/>
        </p:nvGraphicFramePr>
        <p:xfrm>
          <a:off x="468313" y="6542088"/>
          <a:ext cx="820737" cy="187325"/>
        </p:xfrm>
        <a:graphic>
          <a:graphicData uri="http://schemas.openxmlformats.org/presentationml/2006/ole">
            <mc:AlternateContent xmlns:mc="http://schemas.openxmlformats.org/markup-compatibility/2006">
              <mc:Choice xmlns:v="urn:schemas-microsoft-com:vml" Requires="v">
                <p:oleObj spid="_x0000_s323654" name="Image" r:id="rId3" imgW="2463492" imgH="558730" progId="">
                  <p:embed/>
                </p:oleObj>
              </mc:Choice>
              <mc:Fallback>
                <p:oleObj name="Image" r:id="rId3" imgW="2463492" imgH="558730" progId="">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313" y="6542088"/>
                        <a:ext cx="820737" cy="187325"/>
                      </a:xfrm>
                      <a:prstGeom prst="rect">
                        <a:avLst/>
                      </a:prstGeom>
                      <a:noFill/>
                      <a:ln>
                        <a:noFill/>
                      </a:ln>
                      <a:extLst>
                        <a:ext uri="{909E8E84-426E-40DD-AFC4-6F175D3DCCD1}">
                          <a14:hiddenFill xmlns:a14="http://schemas.microsoft.com/office/drawing/2010/main">
                            <a:solidFill>
                              <a:srgbClr val="BBE0ED"/>
                            </a:solidFill>
                          </a14:hiddenFill>
                        </a:ext>
                        <a:ext uri="{91240B29-F687-4F45-9708-019B960494DF}">
                          <a14:hiddenLine xmlns:a14="http://schemas.microsoft.com/office/drawing/2010/main" w="38100">
                            <a:solidFill>
                              <a:srgbClr val="808080"/>
                            </a:solidFill>
                            <a:miter lim="800000"/>
                            <a:headEnd/>
                            <a:tailEnd/>
                          </a14:hiddenLine>
                        </a:ext>
                      </a:extLst>
                    </p:spPr>
                  </p:pic>
                </p:oleObj>
              </mc:Fallback>
            </mc:AlternateContent>
          </a:graphicData>
        </a:graphic>
      </p:graphicFrame>
      <p:sp>
        <p:nvSpPr>
          <p:cNvPr id="2" name="Title 1"/>
          <p:cNvSpPr>
            <a:spLocks noGrp="1"/>
          </p:cNvSpPr>
          <p:nvPr>
            <p:ph type="title"/>
          </p:nvPr>
        </p:nvSpPr>
        <p:spPr/>
        <p:txBody>
          <a:bodyPr/>
          <a:lstStyle/>
          <a:p>
            <a:r>
              <a:rPr lang="en-US" smtClean="0"/>
              <a:t>Click to edit Master title style</a:t>
            </a:r>
            <a:endParaRPr lang="nl-BE"/>
          </a:p>
        </p:txBody>
      </p:sp>
      <p:sp>
        <p:nvSpPr>
          <p:cNvPr id="3" name="Content Placeholder 2"/>
          <p:cNvSpPr>
            <a:spLocks noGrp="1"/>
          </p:cNvSpPr>
          <p:nvPr>
            <p:ph sz="half" idx="1"/>
          </p:nvPr>
        </p:nvSpPr>
        <p:spPr>
          <a:xfrm>
            <a:off x="457200" y="1125538"/>
            <a:ext cx="4038600" cy="5000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4" name="Content Placeholder 3"/>
          <p:cNvSpPr>
            <a:spLocks noGrp="1"/>
          </p:cNvSpPr>
          <p:nvPr>
            <p:ph sz="half" idx="2"/>
          </p:nvPr>
        </p:nvSpPr>
        <p:spPr>
          <a:xfrm>
            <a:off x="4648200" y="1125538"/>
            <a:ext cx="4038600" cy="5000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9" name="Rectangle 6"/>
          <p:cNvSpPr>
            <a:spLocks noGrp="1" noChangeArrowheads="1"/>
          </p:cNvSpPr>
          <p:nvPr>
            <p:ph type="sldNum" sz="quarter" idx="10"/>
          </p:nvPr>
        </p:nvSpPr>
        <p:spPr/>
        <p:txBody>
          <a:bodyPr/>
          <a:lstStyle>
            <a:lvl1pPr>
              <a:defRPr b="0">
                <a:ea typeface="ヒラギノ角ゴ ProN W3"/>
                <a:cs typeface="ヒラギノ角ゴ ProN W3"/>
              </a:defRPr>
            </a:lvl1pPr>
          </a:lstStyle>
          <a:p>
            <a:pPr>
              <a:defRPr/>
            </a:pPr>
            <a:fld id="{1E026A3E-4D53-49AB-BE8F-2ADE98C69244}" type="slidenum">
              <a:rPr lang="en-US"/>
              <a:pPr>
                <a:defRPr/>
              </a:pPr>
              <a:t>‹#›</a:t>
            </a:fld>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7" name="Rectangle 9"/>
          <p:cNvSpPr>
            <a:spLocks noChangeArrowheads="1"/>
          </p:cNvSpPr>
          <p:nvPr/>
        </p:nvSpPr>
        <p:spPr bwMode="auto">
          <a:xfrm>
            <a:off x="0" y="6381750"/>
            <a:ext cx="9144000" cy="476250"/>
          </a:xfrm>
          <a:prstGeom prst="rect">
            <a:avLst/>
          </a:prstGeom>
          <a:solidFill>
            <a:schemeClr val="bg1"/>
          </a:solidFill>
          <a:ln w="9525">
            <a:noFill/>
            <a:miter lim="800000"/>
            <a:headEnd/>
            <a:tailEnd/>
          </a:ln>
          <a:effectLst/>
        </p:spPr>
        <p:txBody>
          <a:bodyPr wrap="none" anchor="ctr"/>
          <a:lstStyle/>
          <a:p>
            <a:pPr eaLnBrk="0" hangingPunct="0">
              <a:defRPr/>
            </a:pPr>
            <a:endParaRPr lang="nl-BE" sz="1400" b="1">
              <a:solidFill>
                <a:srgbClr val="000000"/>
              </a:solidFill>
              <a:latin typeface="Arial" charset="0"/>
              <a:ea typeface="+mn-ea"/>
              <a:cs typeface="+mn-cs"/>
            </a:endParaRPr>
          </a:p>
        </p:txBody>
      </p:sp>
      <p:sp>
        <p:nvSpPr>
          <p:cNvPr id="8" name="Line 7"/>
          <p:cNvSpPr>
            <a:spLocks noChangeShapeType="1"/>
          </p:cNvSpPr>
          <p:nvPr/>
        </p:nvSpPr>
        <p:spPr bwMode="auto">
          <a:xfrm flipV="1">
            <a:off x="0" y="6381750"/>
            <a:ext cx="9144000" cy="0"/>
          </a:xfrm>
          <a:prstGeom prst="line">
            <a:avLst/>
          </a:prstGeom>
          <a:noFill/>
          <a:ln w="3175">
            <a:solidFill>
              <a:srgbClr val="BEBEBE"/>
            </a:solidFill>
            <a:round/>
            <a:headEnd/>
            <a:tailEnd/>
          </a:ln>
          <a:effectLst/>
        </p:spPr>
        <p:txBody>
          <a:bodyPr/>
          <a:lstStyle/>
          <a:p>
            <a:pPr eaLnBrk="0" hangingPunct="0">
              <a:defRPr/>
            </a:pPr>
            <a:endParaRPr lang="nl-BE" sz="1400" b="1">
              <a:solidFill>
                <a:srgbClr val="000000"/>
              </a:solidFill>
              <a:latin typeface="Arial" charset="0"/>
              <a:ea typeface="+mn-ea"/>
              <a:cs typeface="+mn-cs"/>
            </a:endParaRPr>
          </a:p>
        </p:txBody>
      </p:sp>
      <p:sp>
        <p:nvSpPr>
          <p:cNvPr id="9" name="Line 10"/>
          <p:cNvSpPr>
            <a:spLocks noChangeShapeType="1"/>
          </p:cNvSpPr>
          <p:nvPr/>
        </p:nvSpPr>
        <p:spPr bwMode="auto">
          <a:xfrm>
            <a:off x="0" y="908050"/>
            <a:ext cx="8675688" cy="0"/>
          </a:xfrm>
          <a:prstGeom prst="line">
            <a:avLst/>
          </a:prstGeom>
          <a:noFill/>
          <a:ln w="19050">
            <a:solidFill>
              <a:srgbClr val="FF0000"/>
            </a:solidFill>
            <a:round/>
            <a:headEnd/>
            <a:tailEnd/>
          </a:ln>
          <a:effectLst/>
        </p:spPr>
        <p:txBody>
          <a:bodyPr/>
          <a:lstStyle/>
          <a:p>
            <a:pPr eaLnBrk="0" hangingPunct="0">
              <a:defRPr/>
            </a:pPr>
            <a:endParaRPr lang="nl-BE" sz="1400" b="1">
              <a:solidFill>
                <a:srgbClr val="000000"/>
              </a:solidFill>
              <a:latin typeface="Arial" charset="0"/>
              <a:ea typeface="+mn-ea"/>
              <a:cs typeface="+mn-cs"/>
            </a:endParaRPr>
          </a:p>
        </p:txBody>
      </p:sp>
      <p:graphicFrame>
        <p:nvGraphicFramePr>
          <p:cNvPr id="10" name="Object 20"/>
          <p:cNvGraphicFramePr>
            <a:graphicFrameLocks noChangeAspect="1"/>
          </p:cNvGraphicFramePr>
          <p:nvPr/>
        </p:nvGraphicFramePr>
        <p:xfrm>
          <a:off x="468313" y="6542088"/>
          <a:ext cx="820737" cy="187325"/>
        </p:xfrm>
        <a:graphic>
          <a:graphicData uri="http://schemas.openxmlformats.org/presentationml/2006/ole">
            <mc:AlternateContent xmlns:mc="http://schemas.openxmlformats.org/markup-compatibility/2006">
              <mc:Choice xmlns:v="urn:schemas-microsoft-com:vml" Requires="v">
                <p:oleObj spid="_x0000_s324678" name="Image" r:id="rId3" imgW="2463492" imgH="558730" progId="">
                  <p:embed/>
                </p:oleObj>
              </mc:Choice>
              <mc:Fallback>
                <p:oleObj name="Image" r:id="rId3" imgW="2463492" imgH="558730" progId="">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313" y="6542088"/>
                        <a:ext cx="820737" cy="187325"/>
                      </a:xfrm>
                      <a:prstGeom prst="rect">
                        <a:avLst/>
                      </a:prstGeom>
                      <a:noFill/>
                      <a:ln>
                        <a:noFill/>
                      </a:ln>
                      <a:extLst>
                        <a:ext uri="{909E8E84-426E-40DD-AFC4-6F175D3DCCD1}">
                          <a14:hiddenFill xmlns:a14="http://schemas.microsoft.com/office/drawing/2010/main">
                            <a:solidFill>
                              <a:srgbClr val="BBE0ED"/>
                            </a:solidFill>
                          </a14:hiddenFill>
                        </a:ext>
                        <a:ext uri="{91240B29-F687-4F45-9708-019B960494DF}">
                          <a14:hiddenLine xmlns:a14="http://schemas.microsoft.com/office/drawing/2010/main" w="38100">
                            <a:solidFill>
                              <a:srgbClr val="808080"/>
                            </a:solidFill>
                            <a:miter lim="800000"/>
                            <a:headEnd/>
                            <a:tailEnd/>
                          </a14:hiddenLine>
                        </a:ext>
                      </a:extLst>
                    </p:spPr>
                  </p:pic>
                </p:oleObj>
              </mc:Fallback>
            </mc:AlternateContent>
          </a:graphicData>
        </a:graphic>
      </p:graphicFrame>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nl-B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11" name="Rectangle 10"/>
          <p:cNvSpPr>
            <a:spLocks noGrp="1" noChangeArrowheads="1"/>
          </p:cNvSpPr>
          <p:nvPr>
            <p:ph type="sldNum" sz="quarter" idx="10"/>
          </p:nvPr>
        </p:nvSpPr>
        <p:spPr/>
        <p:txBody>
          <a:bodyPr/>
          <a:lstStyle>
            <a:lvl1pPr>
              <a:defRPr b="0">
                <a:ea typeface="ヒラギノ角ゴ ProN W3"/>
                <a:cs typeface="ヒラギノ角ゴ ProN W3"/>
              </a:defRPr>
            </a:lvl1pPr>
          </a:lstStyle>
          <a:p>
            <a:pPr>
              <a:defRPr/>
            </a:pPr>
            <a:fld id="{2F11D936-D546-4FF8-8052-123C4CF069BE}" type="slidenum">
              <a:rPr lang="en-US"/>
              <a:pPr>
                <a:defRPr/>
              </a:pPr>
              <a:t>‹#›</a:t>
            </a:fld>
            <a:endParaRPr 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3" name="Rectangle 9"/>
          <p:cNvSpPr>
            <a:spLocks noChangeArrowheads="1"/>
          </p:cNvSpPr>
          <p:nvPr/>
        </p:nvSpPr>
        <p:spPr bwMode="auto">
          <a:xfrm>
            <a:off x="0" y="6381750"/>
            <a:ext cx="9144000" cy="476250"/>
          </a:xfrm>
          <a:prstGeom prst="rect">
            <a:avLst/>
          </a:prstGeom>
          <a:solidFill>
            <a:schemeClr val="bg1"/>
          </a:solidFill>
          <a:ln w="9525">
            <a:noFill/>
            <a:miter lim="800000"/>
            <a:headEnd/>
            <a:tailEnd/>
          </a:ln>
          <a:effectLst/>
        </p:spPr>
        <p:txBody>
          <a:bodyPr wrap="none" anchor="ctr"/>
          <a:lstStyle/>
          <a:p>
            <a:pPr eaLnBrk="0" hangingPunct="0">
              <a:defRPr/>
            </a:pPr>
            <a:endParaRPr lang="nl-BE" sz="1400" b="1">
              <a:solidFill>
                <a:srgbClr val="000000"/>
              </a:solidFill>
              <a:latin typeface="Arial" charset="0"/>
              <a:ea typeface="+mn-ea"/>
              <a:cs typeface="+mn-cs"/>
            </a:endParaRPr>
          </a:p>
        </p:txBody>
      </p:sp>
      <p:sp>
        <p:nvSpPr>
          <p:cNvPr id="4" name="Line 7"/>
          <p:cNvSpPr>
            <a:spLocks noChangeShapeType="1"/>
          </p:cNvSpPr>
          <p:nvPr/>
        </p:nvSpPr>
        <p:spPr bwMode="auto">
          <a:xfrm flipV="1">
            <a:off x="0" y="6381750"/>
            <a:ext cx="9144000" cy="0"/>
          </a:xfrm>
          <a:prstGeom prst="line">
            <a:avLst/>
          </a:prstGeom>
          <a:noFill/>
          <a:ln w="3175">
            <a:solidFill>
              <a:srgbClr val="BEBEBE"/>
            </a:solidFill>
            <a:round/>
            <a:headEnd/>
            <a:tailEnd/>
          </a:ln>
          <a:effectLst/>
        </p:spPr>
        <p:txBody>
          <a:bodyPr/>
          <a:lstStyle/>
          <a:p>
            <a:pPr eaLnBrk="0" hangingPunct="0">
              <a:defRPr/>
            </a:pPr>
            <a:endParaRPr lang="nl-BE" sz="1400" b="1">
              <a:solidFill>
                <a:srgbClr val="000000"/>
              </a:solidFill>
              <a:latin typeface="Arial" charset="0"/>
              <a:ea typeface="+mn-ea"/>
              <a:cs typeface="+mn-cs"/>
            </a:endParaRPr>
          </a:p>
        </p:txBody>
      </p:sp>
      <p:sp>
        <p:nvSpPr>
          <p:cNvPr id="5" name="Line 10"/>
          <p:cNvSpPr>
            <a:spLocks noChangeShapeType="1"/>
          </p:cNvSpPr>
          <p:nvPr/>
        </p:nvSpPr>
        <p:spPr bwMode="auto">
          <a:xfrm>
            <a:off x="0" y="908050"/>
            <a:ext cx="8675688" cy="0"/>
          </a:xfrm>
          <a:prstGeom prst="line">
            <a:avLst/>
          </a:prstGeom>
          <a:noFill/>
          <a:ln w="19050">
            <a:solidFill>
              <a:srgbClr val="FF0000"/>
            </a:solidFill>
            <a:round/>
            <a:headEnd/>
            <a:tailEnd/>
          </a:ln>
          <a:effectLst/>
        </p:spPr>
        <p:txBody>
          <a:bodyPr/>
          <a:lstStyle/>
          <a:p>
            <a:pPr eaLnBrk="0" hangingPunct="0">
              <a:defRPr/>
            </a:pPr>
            <a:endParaRPr lang="nl-BE" sz="1400" b="1">
              <a:solidFill>
                <a:srgbClr val="000000"/>
              </a:solidFill>
              <a:latin typeface="Arial" charset="0"/>
              <a:ea typeface="+mn-ea"/>
              <a:cs typeface="+mn-cs"/>
            </a:endParaRPr>
          </a:p>
        </p:txBody>
      </p:sp>
      <p:graphicFrame>
        <p:nvGraphicFramePr>
          <p:cNvPr id="6" name="Object 20"/>
          <p:cNvGraphicFramePr>
            <a:graphicFrameLocks noChangeAspect="1"/>
          </p:cNvGraphicFramePr>
          <p:nvPr/>
        </p:nvGraphicFramePr>
        <p:xfrm>
          <a:off x="468313" y="6542088"/>
          <a:ext cx="820737" cy="187325"/>
        </p:xfrm>
        <a:graphic>
          <a:graphicData uri="http://schemas.openxmlformats.org/presentationml/2006/ole">
            <mc:AlternateContent xmlns:mc="http://schemas.openxmlformats.org/markup-compatibility/2006">
              <mc:Choice xmlns:v="urn:schemas-microsoft-com:vml" Requires="v">
                <p:oleObj spid="_x0000_s325702" name="Image" r:id="rId3" imgW="2463492" imgH="558730" progId="">
                  <p:embed/>
                </p:oleObj>
              </mc:Choice>
              <mc:Fallback>
                <p:oleObj name="Image" r:id="rId3" imgW="2463492" imgH="558730" progId="">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313" y="6542088"/>
                        <a:ext cx="820737" cy="187325"/>
                      </a:xfrm>
                      <a:prstGeom prst="rect">
                        <a:avLst/>
                      </a:prstGeom>
                      <a:noFill/>
                      <a:ln>
                        <a:noFill/>
                      </a:ln>
                      <a:extLst>
                        <a:ext uri="{909E8E84-426E-40DD-AFC4-6F175D3DCCD1}">
                          <a14:hiddenFill xmlns:a14="http://schemas.microsoft.com/office/drawing/2010/main">
                            <a:solidFill>
                              <a:srgbClr val="BBE0ED"/>
                            </a:solidFill>
                          </a14:hiddenFill>
                        </a:ext>
                        <a:ext uri="{91240B29-F687-4F45-9708-019B960494DF}">
                          <a14:hiddenLine xmlns:a14="http://schemas.microsoft.com/office/drawing/2010/main" w="38100">
                            <a:solidFill>
                              <a:srgbClr val="808080"/>
                            </a:solidFill>
                            <a:miter lim="800000"/>
                            <a:headEnd/>
                            <a:tailEnd/>
                          </a14:hiddenLine>
                        </a:ext>
                      </a:extLst>
                    </p:spPr>
                  </p:pic>
                </p:oleObj>
              </mc:Fallback>
            </mc:AlternateContent>
          </a:graphicData>
        </a:graphic>
      </p:graphicFrame>
      <p:sp>
        <p:nvSpPr>
          <p:cNvPr id="2" name="Title 1"/>
          <p:cNvSpPr>
            <a:spLocks noGrp="1"/>
          </p:cNvSpPr>
          <p:nvPr>
            <p:ph type="title"/>
          </p:nvPr>
        </p:nvSpPr>
        <p:spPr/>
        <p:txBody>
          <a:bodyPr/>
          <a:lstStyle/>
          <a:p>
            <a:r>
              <a:rPr lang="en-US" smtClean="0"/>
              <a:t>Click to edit Master title style</a:t>
            </a:r>
            <a:endParaRPr lang="nl-BE"/>
          </a:p>
        </p:txBody>
      </p:sp>
      <p:sp>
        <p:nvSpPr>
          <p:cNvPr id="7" name="Rectangle 6"/>
          <p:cNvSpPr>
            <a:spLocks noGrp="1" noChangeArrowheads="1"/>
          </p:cNvSpPr>
          <p:nvPr>
            <p:ph type="sldNum" sz="quarter" idx="10"/>
          </p:nvPr>
        </p:nvSpPr>
        <p:spPr/>
        <p:txBody>
          <a:bodyPr/>
          <a:lstStyle>
            <a:lvl1pPr>
              <a:defRPr b="0">
                <a:ea typeface="ヒラギノ角ゴ ProN W3"/>
                <a:cs typeface="ヒラギノ角ゴ ProN W3"/>
              </a:defRPr>
            </a:lvl1pPr>
          </a:lstStyle>
          <a:p>
            <a:pPr>
              <a:defRPr/>
            </a:pPr>
            <a:fld id="{CB435BE1-8D5B-48B8-BDAB-BF496D7DD681}" type="slidenum">
              <a:rPr lang="en-US"/>
              <a:pPr>
                <a:defRPr/>
              </a:pPr>
              <a:t>‹#›</a:t>
            </a:fld>
            <a:endParaRPr 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9"/>
          <p:cNvSpPr>
            <a:spLocks noChangeArrowheads="1"/>
          </p:cNvSpPr>
          <p:nvPr/>
        </p:nvSpPr>
        <p:spPr bwMode="auto">
          <a:xfrm>
            <a:off x="0" y="6381750"/>
            <a:ext cx="9144000" cy="476250"/>
          </a:xfrm>
          <a:prstGeom prst="rect">
            <a:avLst/>
          </a:prstGeom>
          <a:solidFill>
            <a:schemeClr val="bg1"/>
          </a:solidFill>
          <a:ln w="9525">
            <a:noFill/>
            <a:miter lim="800000"/>
            <a:headEnd/>
            <a:tailEnd/>
          </a:ln>
          <a:effectLst/>
        </p:spPr>
        <p:txBody>
          <a:bodyPr wrap="none" anchor="ctr"/>
          <a:lstStyle/>
          <a:p>
            <a:pPr eaLnBrk="0" hangingPunct="0">
              <a:defRPr/>
            </a:pPr>
            <a:endParaRPr lang="nl-BE" sz="1400" b="1">
              <a:solidFill>
                <a:srgbClr val="000000"/>
              </a:solidFill>
              <a:latin typeface="Arial" charset="0"/>
              <a:ea typeface="+mn-ea"/>
              <a:cs typeface="+mn-cs"/>
            </a:endParaRPr>
          </a:p>
        </p:txBody>
      </p:sp>
      <p:sp>
        <p:nvSpPr>
          <p:cNvPr id="3" name="Line 7"/>
          <p:cNvSpPr>
            <a:spLocks noChangeShapeType="1"/>
          </p:cNvSpPr>
          <p:nvPr/>
        </p:nvSpPr>
        <p:spPr bwMode="auto">
          <a:xfrm flipV="1">
            <a:off x="0" y="6381750"/>
            <a:ext cx="9144000" cy="0"/>
          </a:xfrm>
          <a:prstGeom prst="line">
            <a:avLst/>
          </a:prstGeom>
          <a:noFill/>
          <a:ln w="3175">
            <a:solidFill>
              <a:srgbClr val="BEBEBE"/>
            </a:solidFill>
            <a:round/>
            <a:headEnd/>
            <a:tailEnd/>
          </a:ln>
          <a:effectLst/>
        </p:spPr>
        <p:txBody>
          <a:bodyPr/>
          <a:lstStyle/>
          <a:p>
            <a:pPr eaLnBrk="0" hangingPunct="0">
              <a:defRPr/>
            </a:pPr>
            <a:endParaRPr lang="nl-BE" sz="1400" b="1">
              <a:solidFill>
                <a:srgbClr val="000000"/>
              </a:solidFill>
              <a:latin typeface="Arial" charset="0"/>
              <a:ea typeface="+mn-ea"/>
              <a:cs typeface="+mn-cs"/>
            </a:endParaRPr>
          </a:p>
        </p:txBody>
      </p:sp>
      <p:sp>
        <p:nvSpPr>
          <p:cNvPr id="4" name="Line 10"/>
          <p:cNvSpPr>
            <a:spLocks noChangeShapeType="1"/>
          </p:cNvSpPr>
          <p:nvPr/>
        </p:nvSpPr>
        <p:spPr bwMode="auto">
          <a:xfrm>
            <a:off x="0" y="908050"/>
            <a:ext cx="8675688" cy="0"/>
          </a:xfrm>
          <a:prstGeom prst="line">
            <a:avLst/>
          </a:prstGeom>
          <a:noFill/>
          <a:ln w="19050">
            <a:solidFill>
              <a:srgbClr val="FF0000"/>
            </a:solidFill>
            <a:round/>
            <a:headEnd/>
            <a:tailEnd/>
          </a:ln>
          <a:effectLst/>
        </p:spPr>
        <p:txBody>
          <a:bodyPr/>
          <a:lstStyle/>
          <a:p>
            <a:pPr eaLnBrk="0" hangingPunct="0">
              <a:defRPr/>
            </a:pPr>
            <a:endParaRPr lang="nl-BE" sz="1400" b="1">
              <a:solidFill>
                <a:srgbClr val="000000"/>
              </a:solidFill>
              <a:latin typeface="Arial" charset="0"/>
              <a:ea typeface="+mn-ea"/>
              <a:cs typeface="+mn-cs"/>
            </a:endParaRPr>
          </a:p>
        </p:txBody>
      </p:sp>
      <p:graphicFrame>
        <p:nvGraphicFramePr>
          <p:cNvPr id="5" name="Object 20"/>
          <p:cNvGraphicFramePr>
            <a:graphicFrameLocks noChangeAspect="1"/>
          </p:cNvGraphicFramePr>
          <p:nvPr/>
        </p:nvGraphicFramePr>
        <p:xfrm>
          <a:off x="468313" y="6542088"/>
          <a:ext cx="820737" cy="187325"/>
        </p:xfrm>
        <a:graphic>
          <a:graphicData uri="http://schemas.openxmlformats.org/presentationml/2006/ole">
            <mc:AlternateContent xmlns:mc="http://schemas.openxmlformats.org/markup-compatibility/2006">
              <mc:Choice xmlns:v="urn:schemas-microsoft-com:vml" Requires="v">
                <p:oleObj spid="_x0000_s326726" name="Image" r:id="rId3" imgW="2463492" imgH="558730" progId="">
                  <p:embed/>
                </p:oleObj>
              </mc:Choice>
              <mc:Fallback>
                <p:oleObj name="Image" r:id="rId3" imgW="2463492" imgH="558730" progId="">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313" y="6542088"/>
                        <a:ext cx="820737" cy="187325"/>
                      </a:xfrm>
                      <a:prstGeom prst="rect">
                        <a:avLst/>
                      </a:prstGeom>
                      <a:noFill/>
                      <a:ln>
                        <a:noFill/>
                      </a:ln>
                      <a:extLst>
                        <a:ext uri="{909E8E84-426E-40DD-AFC4-6F175D3DCCD1}">
                          <a14:hiddenFill xmlns:a14="http://schemas.microsoft.com/office/drawing/2010/main">
                            <a:solidFill>
                              <a:srgbClr val="BBE0ED"/>
                            </a:solidFill>
                          </a14:hiddenFill>
                        </a:ext>
                        <a:ext uri="{91240B29-F687-4F45-9708-019B960494DF}">
                          <a14:hiddenLine xmlns:a14="http://schemas.microsoft.com/office/drawing/2010/main" w="38100">
                            <a:solidFill>
                              <a:srgbClr val="808080"/>
                            </a:solidFill>
                            <a:miter lim="800000"/>
                            <a:headEnd/>
                            <a:tailEnd/>
                          </a14:hiddenLine>
                        </a:ext>
                      </a:extLst>
                    </p:spPr>
                  </p:pic>
                </p:oleObj>
              </mc:Fallback>
            </mc:AlternateContent>
          </a:graphicData>
        </a:graphic>
      </p:graphicFrame>
      <p:sp>
        <p:nvSpPr>
          <p:cNvPr id="6" name="Rectangle 6"/>
          <p:cNvSpPr>
            <a:spLocks noGrp="1" noChangeArrowheads="1"/>
          </p:cNvSpPr>
          <p:nvPr>
            <p:ph type="sldNum" sz="quarter" idx="10"/>
          </p:nvPr>
        </p:nvSpPr>
        <p:spPr/>
        <p:txBody>
          <a:bodyPr/>
          <a:lstStyle>
            <a:lvl1pPr>
              <a:defRPr b="0">
                <a:ea typeface="ヒラギノ角ゴ ProN W3"/>
                <a:cs typeface="ヒラギノ角ゴ ProN W3"/>
              </a:defRPr>
            </a:lvl1pPr>
          </a:lstStyle>
          <a:p>
            <a:pPr>
              <a:defRPr/>
            </a:pPr>
            <a:fld id="{25C2A667-322C-4F5B-8167-7B113D4314AA}" type="slidenum">
              <a:rPr lang="en-US"/>
              <a:pPr>
                <a:defRPr/>
              </a:pPr>
              <a:t>‹#›</a:t>
            </a:fld>
            <a:endParaRPr 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9"/>
          <p:cNvSpPr>
            <a:spLocks noChangeArrowheads="1"/>
          </p:cNvSpPr>
          <p:nvPr/>
        </p:nvSpPr>
        <p:spPr bwMode="auto">
          <a:xfrm>
            <a:off x="0" y="6381750"/>
            <a:ext cx="9144000" cy="476250"/>
          </a:xfrm>
          <a:prstGeom prst="rect">
            <a:avLst/>
          </a:prstGeom>
          <a:solidFill>
            <a:schemeClr val="bg1"/>
          </a:solidFill>
          <a:ln w="9525">
            <a:noFill/>
            <a:miter lim="800000"/>
            <a:headEnd/>
            <a:tailEnd/>
          </a:ln>
          <a:effectLst/>
        </p:spPr>
        <p:txBody>
          <a:bodyPr wrap="none" anchor="ctr"/>
          <a:lstStyle/>
          <a:p>
            <a:pPr eaLnBrk="0" hangingPunct="0">
              <a:defRPr/>
            </a:pPr>
            <a:endParaRPr lang="nl-BE" sz="1400" b="1">
              <a:solidFill>
                <a:srgbClr val="000000"/>
              </a:solidFill>
              <a:latin typeface="Arial" charset="0"/>
              <a:ea typeface="+mn-ea"/>
              <a:cs typeface="+mn-cs"/>
            </a:endParaRPr>
          </a:p>
        </p:txBody>
      </p:sp>
      <p:sp>
        <p:nvSpPr>
          <p:cNvPr id="6" name="Line 7"/>
          <p:cNvSpPr>
            <a:spLocks noChangeShapeType="1"/>
          </p:cNvSpPr>
          <p:nvPr/>
        </p:nvSpPr>
        <p:spPr bwMode="auto">
          <a:xfrm flipV="1">
            <a:off x="0" y="6381750"/>
            <a:ext cx="9144000" cy="0"/>
          </a:xfrm>
          <a:prstGeom prst="line">
            <a:avLst/>
          </a:prstGeom>
          <a:noFill/>
          <a:ln w="3175">
            <a:solidFill>
              <a:srgbClr val="BEBEBE"/>
            </a:solidFill>
            <a:round/>
            <a:headEnd/>
            <a:tailEnd/>
          </a:ln>
          <a:effectLst/>
        </p:spPr>
        <p:txBody>
          <a:bodyPr/>
          <a:lstStyle/>
          <a:p>
            <a:pPr eaLnBrk="0" hangingPunct="0">
              <a:defRPr/>
            </a:pPr>
            <a:endParaRPr lang="nl-BE" sz="1400" b="1">
              <a:solidFill>
                <a:srgbClr val="000000"/>
              </a:solidFill>
              <a:latin typeface="Arial" charset="0"/>
              <a:ea typeface="+mn-ea"/>
              <a:cs typeface="+mn-cs"/>
            </a:endParaRPr>
          </a:p>
        </p:txBody>
      </p:sp>
      <p:sp>
        <p:nvSpPr>
          <p:cNvPr id="7" name="Line 10"/>
          <p:cNvSpPr>
            <a:spLocks noChangeShapeType="1"/>
          </p:cNvSpPr>
          <p:nvPr/>
        </p:nvSpPr>
        <p:spPr bwMode="auto">
          <a:xfrm>
            <a:off x="0" y="908050"/>
            <a:ext cx="8675688" cy="0"/>
          </a:xfrm>
          <a:prstGeom prst="line">
            <a:avLst/>
          </a:prstGeom>
          <a:noFill/>
          <a:ln w="19050">
            <a:solidFill>
              <a:srgbClr val="FF0000"/>
            </a:solidFill>
            <a:round/>
            <a:headEnd/>
            <a:tailEnd/>
          </a:ln>
          <a:effectLst/>
        </p:spPr>
        <p:txBody>
          <a:bodyPr/>
          <a:lstStyle/>
          <a:p>
            <a:pPr eaLnBrk="0" hangingPunct="0">
              <a:defRPr/>
            </a:pPr>
            <a:endParaRPr lang="nl-BE" sz="1400" b="1">
              <a:solidFill>
                <a:srgbClr val="000000"/>
              </a:solidFill>
              <a:latin typeface="Arial" charset="0"/>
              <a:ea typeface="+mn-ea"/>
              <a:cs typeface="+mn-cs"/>
            </a:endParaRPr>
          </a:p>
        </p:txBody>
      </p:sp>
      <p:graphicFrame>
        <p:nvGraphicFramePr>
          <p:cNvPr id="8" name="Object 20"/>
          <p:cNvGraphicFramePr>
            <a:graphicFrameLocks noChangeAspect="1"/>
          </p:cNvGraphicFramePr>
          <p:nvPr/>
        </p:nvGraphicFramePr>
        <p:xfrm>
          <a:off x="468313" y="6542088"/>
          <a:ext cx="820737" cy="187325"/>
        </p:xfrm>
        <a:graphic>
          <a:graphicData uri="http://schemas.openxmlformats.org/presentationml/2006/ole">
            <mc:AlternateContent xmlns:mc="http://schemas.openxmlformats.org/markup-compatibility/2006">
              <mc:Choice xmlns:v="urn:schemas-microsoft-com:vml" Requires="v">
                <p:oleObj spid="_x0000_s327750" name="Image" r:id="rId3" imgW="2463492" imgH="558730" progId="">
                  <p:embed/>
                </p:oleObj>
              </mc:Choice>
              <mc:Fallback>
                <p:oleObj name="Image" r:id="rId3" imgW="2463492" imgH="558730" progId="">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313" y="6542088"/>
                        <a:ext cx="820737" cy="187325"/>
                      </a:xfrm>
                      <a:prstGeom prst="rect">
                        <a:avLst/>
                      </a:prstGeom>
                      <a:noFill/>
                      <a:ln>
                        <a:noFill/>
                      </a:ln>
                      <a:extLst>
                        <a:ext uri="{909E8E84-426E-40DD-AFC4-6F175D3DCCD1}">
                          <a14:hiddenFill xmlns:a14="http://schemas.microsoft.com/office/drawing/2010/main">
                            <a:solidFill>
                              <a:srgbClr val="BBE0ED"/>
                            </a:solidFill>
                          </a14:hiddenFill>
                        </a:ext>
                        <a:ext uri="{91240B29-F687-4F45-9708-019B960494DF}">
                          <a14:hiddenLine xmlns:a14="http://schemas.microsoft.com/office/drawing/2010/main" w="38100">
                            <a:solidFill>
                              <a:srgbClr val="808080"/>
                            </a:solidFill>
                            <a:miter lim="800000"/>
                            <a:headEnd/>
                            <a:tailEnd/>
                          </a14:hiddenLine>
                        </a:ext>
                      </a:extLst>
                    </p:spPr>
                  </p:pic>
                </p:oleObj>
              </mc:Fallback>
            </mc:AlternateContent>
          </a:graphicData>
        </a:graphic>
      </p:graphicFrame>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nl-B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Rectangle 6"/>
          <p:cNvSpPr>
            <a:spLocks noGrp="1" noChangeArrowheads="1"/>
          </p:cNvSpPr>
          <p:nvPr>
            <p:ph type="sldNum" sz="quarter" idx="10"/>
          </p:nvPr>
        </p:nvSpPr>
        <p:spPr/>
        <p:txBody>
          <a:bodyPr/>
          <a:lstStyle>
            <a:lvl1pPr>
              <a:defRPr b="0">
                <a:ea typeface="ヒラギノ角ゴ ProN W3"/>
                <a:cs typeface="ヒラギノ角ゴ ProN W3"/>
              </a:defRPr>
            </a:lvl1pPr>
          </a:lstStyle>
          <a:p>
            <a:pPr>
              <a:defRPr/>
            </a:pPr>
            <a:fld id="{3D14F13A-F35C-40D1-841B-5D3D9B370644}" type="slidenum">
              <a:rPr lang="en-US"/>
              <a:pPr>
                <a:defRPr/>
              </a:pPr>
              <a:t>‹#›</a:t>
            </a:fld>
            <a:endParaRPr 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9"/>
          <p:cNvSpPr>
            <a:spLocks noChangeArrowheads="1"/>
          </p:cNvSpPr>
          <p:nvPr/>
        </p:nvSpPr>
        <p:spPr bwMode="auto">
          <a:xfrm>
            <a:off x="0" y="6381750"/>
            <a:ext cx="9144000" cy="476250"/>
          </a:xfrm>
          <a:prstGeom prst="rect">
            <a:avLst/>
          </a:prstGeom>
          <a:solidFill>
            <a:schemeClr val="bg1"/>
          </a:solidFill>
          <a:ln w="9525">
            <a:noFill/>
            <a:miter lim="800000"/>
            <a:headEnd/>
            <a:tailEnd/>
          </a:ln>
          <a:effectLst/>
        </p:spPr>
        <p:txBody>
          <a:bodyPr wrap="none" anchor="ctr"/>
          <a:lstStyle/>
          <a:p>
            <a:pPr eaLnBrk="0" hangingPunct="0">
              <a:defRPr/>
            </a:pPr>
            <a:endParaRPr lang="nl-BE" sz="1400" b="1">
              <a:solidFill>
                <a:srgbClr val="000000"/>
              </a:solidFill>
              <a:latin typeface="Arial" charset="0"/>
              <a:ea typeface="+mn-ea"/>
              <a:cs typeface="+mn-cs"/>
            </a:endParaRPr>
          </a:p>
        </p:txBody>
      </p:sp>
      <p:sp>
        <p:nvSpPr>
          <p:cNvPr id="6" name="Line 7"/>
          <p:cNvSpPr>
            <a:spLocks noChangeShapeType="1"/>
          </p:cNvSpPr>
          <p:nvPr/>
        </p:nvSpPr>
        <p:spPr bwMode="auto">
          <a:xfrm flipV="1">
            <a:off x="0" y="6381750"/>
            <a:ext cx="9144000" cy="0"/>
          </a:xfrm>
          <a:prstGeom prst="line">
            <a:avLst/>
          </a:prstGeom>
          <a:noFill/>
          <a:ln w="3175">
            <a:solidFill>
              <a:srgbClr val="BEBEBE"/>
            </a:solidFill>
            <a:round/>
            <a:headEnd/>
            <a:tailEnd/>
          </a:ln>
          <a:effectLst/>
        </p:spPr>
        <p:txBody>
          <a:bodyPr/>
          <a:lstStyle/>
          <a:p>
            <a:pPr eaLnBrk="0" hangingPunct="0">
              <a:defRPr/>
            </a:pPr>
            <a:endParaRPr lang="nl-BE" sz="1400" b="1">
              <a:solidFill>
                <a:srgbClr val="000000"/>
              </a:solidFill>
              <a:latin typeface="Arial" charset="0"/>
              <a:ea typeface="+mn-ea"/>
              <a:cs typeface="+mn-cs"/>
            </a:endParaRPr>
          </a:p>
        </p:txBody>
      </p:sp>
      <p:sp>
        <p:nvSpPr>
          <p:cNvPr id="7" name="Line 10"/>
          <p:cNvSpPr>
            <a:spLocks noChangeShapeType="1"/>
          </p:cNvSpPr>
          <p:nvPr/>
        </p:nvSpPr>
        <p:spPr bwMode="auto">
          <a:xfrm>
            <a:off x="0" y="908050"/>
            <a:ext cx="8675688" cy="0"/>
          </a:xfrm>
          <a:prstGeom prst="line">
            <a:avLst/>
          </a:prstGeom>
          <a:noFill/>
          <a:ln w="19050">
            <a:solidFill>
              <a:srgbClr val="FF0000"/>
            </a:solidFill>
            <a:round/>
            <a:headEnd/>
            <a:tailEnd/>
          </a:ln>
          <a:effectLst/>
        </p:spPr>
        <p:txBody>
          <a:bodyPr/>
          <a:lstStyle/>
          <a:p>
            <a:pPr eaLnBrk="0" hangingPunct="0">
              <a:defRPr/>
            </a:pPr>
            <a:endParaRPr lang="nl-BE" sz="1400" b="1">
              <a:solidFill>
                <a:srgbClr val="000000"/>
              </a:solidFill>
              <a:latin typeface="Arial" charset="0"/>
              <a:ea typeface="+mn-ea"/>
              <a:cs typeface="+mn-cs"/>
            </a:endParaRPr>
          </a:p>
        </p:txBody>
      </p:sp>
      <p:graphicFrame>
        <p:nvGraphicFramePr>
          <p:cNvPr id="8" name="Object 20"/>
          <p:cNvGraphicFramePr>
            <a:graphicFrameLocks noChangeAspect="1"/>
          </p:cNvGraphicFramePr>
          <p:nvPr/>
        </p:nvGraphicFramePr>
        <p:xfrm>
          <a:off x="468313" y="6542088"/>
          <a:ext cx="820737" cy="187325"/>
        </p:xfrm>
        <a:graphic>
          <a:graphicData uri="http://schemas.openxmlformats.org/presentationml/2006/ole">
            <mc:AlternateContent xmlns:mc="http://schemas.openxmlformats.org/markup-compatibility/2006">
              <mc:Choice xmlns:v="urn:schemas-microsoft-com:vml" Requires="v">
                <p:oleObj spid="_x0000_s328774" name="Image" r:id="rId3" imgW="2463492" imgH="558730" progId="">
                  <p:embed/>
                </p:oleObj>
              </mc:Choice>
              <mc:Fallback>
                <p:oleObj name="Image" r:id="rId3" imgW="2463492" imgH="558730" progId="">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313" y="6542088"/>
                        <a:ext cx="820737" cy="187325"/>
                      </a:xfrm>
                      <a:prstGeom prst="rect">
                        <a:avLst/>
                      </a:prstGeom>
                      <a:noFill/>
                      <a:ln>
                        <a:noFill/>
                      </a:ln>
                      <a:extLst>
                        <a:ext uri="{909E8E84-426E-40DD-AFC4-6F175D3DCCD1}">
                          <a14:hiddenFill xmlns:a14="http://schemas.microsoft.com/office/drawing/2010/main">
                            <a:solidFill>
                              <a:srgbClr val="BBE0ED"/>
                            </a:solidFill>
                          </a14:hiddenFill>
                        </a:ext>
                        <a:ext uri="{91240B29-F687-4F45-9708-019B960494DF}">
                          <a14:hiddenLine xmlns:a14="http://schemas.microsoft.com/office/drawing/2010/main" w="38100">
                            <a:solidFill>
                              <a:srgbClr val="808080"/>
                            </a:solidFill>
                            <a:miter lim="800000"/>
                            <a:headEnd/>
                            <a:tailEnd/>
                          </a14:hiddenLine>
                        </a:ext>
                      </a:extLst>
                    </p:spPr>
                  </p:pic>
                </p:oleObj>
              </mc:Fallback>
            </mc:AlternateContent>
          </a:graphicData>
        </a:graphic>
      </p:graphicFrame>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nl-B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BE"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Rectangle 6"/>
          <p:cNvSpPr>
            <a:spLocks noGrp="1" noChangeArrowheads="1"/>
          </p:cNvSpPr>
          <p:nvPr>
            <p:ph type="sldNum" sz="quarter" idx="10"/>
          </p:nvPr>
        </p:nvSpPr>
        <p:spPr/>
        <p:txBody>
          <a:bodyPr/>
          <a:lstStyle>
            <a:lvl1pPr>
              <a:defRPr b="0">
                <a:ea typeface="ヒラギノ角ゴ ProN W3"/>
                <a:cs typeface="ヒラギノ角ゴ ProN W3"/>
              </a:defRPr>
            </a:lvl1pPr>
          </a:lstStyle>
          <a:p>
            <a:pPr>
              <a:defRPr/>
            </a:pPr>
            <a:fld id="{31B7FE25-ADB5-4A87-93EE-E2A0D084B6EB}"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red)">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chemeClr val="accent4"/>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2"/>
            <a:r>
              <a:rPr lang="en-US" dirty="0" err="1" smtClean="0"/>
              <a:t>dsgffdsqg</a:t>
            </a:r>
            <a:endParaRPr lang="en-US" dirty="0" smtClean="0"/>
          </a:p>
          <a:p>
            <a:pPr lvl="3"/>
            <a:r>
              <a:rPr lang="en-US" dirty="0" smtClean="0"/>
              <a:t>Fourth level</a:t>
            </a:r>
          </a:p>
          <a:p>
            <a:pPr lvl="3"/>
            <a:endParaRPr lang="en-US" dirty="0" smtClean="0"/>
          </a:p>
        </p:txBody>
      </p:sp>
      <p:sp>
        <p:nvSpPr>
          <p:cNvPr id="5" name="Content Placeholder 8"/>
          <p:cNvSpPr>
            <a:spLocks noGrp="1"/>
          </p:cNvSpPr>
          <p:nvPr>
            <p:ph sz="quarter" idx="10"/>
          </p:nvPr>
        </p:nvSpPr>
        <p:spPr>
          <a:xfrm>
            <a:off x="5745170" y="1009632"/>
            <a:ext cx="2857535" cy="285752"/>
          </a:xfrm>
          <a:prstGeom prst="rect">
            <a:avLst/>
          </a:prstGeom>
          <a:ln>
            <a:noFill/>
          </a:ln>
        </p:spPr>
        <p:txBody>
          <a:bodyPr/>
          <a:lstStyle>
            <a:lvl1pPr algn="r">
              <a:buNone/>
              <a:defRPr sz="1200">
                <a:solidFill>
                  <a:schemeClr val="tx2"/>
                </a:solidFill>
              </a:defRPr>
            </a:lvl1pPr>
            <a:lvl2pPr algn="r">
              <a:defRPr/>
            </a:lvl2pPr>
            <a:lvl3pPr algn="r">
              <a:defRPr/>
            </a:lvl3pPr>
            <a:lvl4pPr algn="r">
              <a:defRPr/>
            </a:lvl4pPr>
            <a:lvl5pPr algn="r">
              <a:defRPr/>
            </a:lvl5pPr>
          </a:lstStyle>
          <a:p>
            <a:pPr lvl="0"/>
            <a:r>
              <a:rPr lang="en-US" smtClean="0"/>
              <a:t>Click to edit Master text styles</a:t>
            </a:r>
          </a:p>
        </p:txBody>
      </p:sp>
      <p:sp>
        <p:nvSpPr>
          <p:cNvPr id="6" name="Slide Number Placeholder 3"/>
          <p:cNvSpPr>
            <a:spLocks noGrp="1"/>
          </p:cNvSpPr>
          <p:nvPr>
            <p:ph type="sldNum" sz="quarter" idx="11"/>
          </p:nvPr>
        </p:nvSpPr>
        <p:spPr>
          <a:xfrm>
            <a:off x="7904163" y="11113"/>
            <a:ext cx="611187" cy="287337"/>
          </a:xfrm>
          <a:prstGeom prst="rect">
            <a:avLst/>
          </a:prstGeom>
          <a:solidFill>
            <a:schemeClr val="tx2"/>
          </a:solidFill>
        </p:spPr>
        <p:txBody>
          <a:bodyPr anchor="ctr"/>
          <a:lstStyle>
            <a:lvl1pPr algn="r" eaLnBrk="0" hangingPunct="0">
              <a:defRPr sz="1400" b="1" smtClean="0">
                <a:solidFill>
                  <a:srgbClr val="FFFFFF"/>
                </a:solidFill>
              </a:defRPr>
            </a:lvl1pPr>
          </a:lstStyle>
          <a:p>
            <a:pPr>
              <a:defRPr/>
            </a:pPr>
            <a:fld id="{864ECDFA-9AC8-4DAF-B639-586503E44A9F}" type="slidenum">
              <a:rPr lang="en-US"/>
              <a:pPr>
                <a:defRPr/>
              </a:pPr>
              <a:t>‹#›</a:t>
            </a:fld>
            <a:endParaRPr lang="en-US" dirty="0"/>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4" name="Rectangle 9"/>
          <p:cNvSpPr>
            <a:spLocks noChangeArrowheads="1"/>
          </p:cNvSpPr>
          <p:nvPr/>
        </p:nvSpPr>
        <p:spPr bwMode="auto">
          <a:xfrm>
            <a:off x="0" y="6381750"/>
            <a:ext cx="9144000" cy="476250"/>
          </a:xfrm>
          <a:prstGeom prst="rect">
            <a:avLst/>
          </a:prstGeom>
          <a:solidFill>
            <a:schemeClr val="bg1"/>
          </a:solidFill>
          <a:ln w="9525">
            <a:noFill/>
            <a:miter lim="800000"/>
            <a:headEnd/>
            <a:tailEnd/>
          </a:ln>
          <a:effectLst/>
        </p:spPr>
        <p:txBody>
          <a:bodyPr wrap="none" anchor="ctr"/>
          <a:lstStyle/>
          <a:p>
            <a:pPr eaLnBrk="0" hangingPunct="0">
              <a:defRPr/>
            </a:pPr>
            <a:endParaRPr lang="nl-BE" sz="1400" b="1">
              <a:solidFill>
                <a:srgbClr val="000000"/>
              </a:solidFill>
              <a:latin typeface="Arial" charset="0"/>
              <a:ea typeface="+mn-ea"/>
              <a:cs typeface="+mn-cs"/>
            </a:endParaRPr>
          </a:p>
        </p:txBody>
      </p:sp>
      <p:sp>
        <p:nvSpPr>
          <p:cNvPr id="5" name="Line 7"/>
          <p:cNvSpPr>
            <a:spLocks noChangeShapeType="1"/>
          </p:cNvSpPr>
          <p:nvPr/>
        </p:nvSpPr>
        <p:spPr bwMode="auto">
          <a:xfrm flipV="1">
            <a:off x="0" y="6381750"/>
            <a:ext cx="9144000" cy="0"/>
          </a:xfrm>
          <a:prstGeom prst="line">
            <a:avLst/>
          </a:prstGeom>
          <a:noFill/>
          <a:ln w="3175">
            <a:solidFill>
              <a:srgbClr val="BEBEBE"/>
            </a:solidFill>
            <a:round/>
            <a:headEnd/>
            <a:tailEnd/>
          </a:ln>
          <a:effectLst/>
        </p:spPr>
        <p:txBody>
          <a:bodyPr/>
          <a:lstStyle/>
          <a:p>
            <a:pPr eaLnBrk="0" hangingPunct="0">
              <a:defRPr/>
            </a:pPr>
            <a:endParaRPr lang="nl-BE" sz="1400" b="1">
              <a:solidFill>
                <a:srgbClr val="000000"/>
              </a:solidFill>
              <a:latin typeface="Arial" charset="0"/>
              <a:ea typeface="+mn-ea"/>
              <a:cs typeface="+mn-cs"/>
            </a:endParaRPr>
          </a:p>
        </p:txBody>
      </p:sp>
      <p:sp>
        <p:nvSpPr>
          <p:cNvPr id="6" name="Line 10"/>
          <p:cNvSpPr>
            <a:spLocks noChangeShapeType="1"/>
          </p:cNvSpPr>
          <p:nvPr/>
        </p:nvSpPr>
        <p:spPr bwMode="auto">
          <a:xfrm>
            <a:off x="0" y="908050"/>
            <a:ext cx="8675688" cy="0"/>
          </a:xfrm>
          <a:prstGeom prst="line">
            <a:avLst/>
          </a:prstGeom>
          <a:noFill/>
          <a:ln w="19050">
            <a:solidFill>
              <a:srgbClr val="FF0000"/>
            </a:solidFill>
            <a:round/>
            <a:headEnd/>
            <a:tailEnd/>
          </a:ln>
          <a:effectLst/>
        </p:spPr>
        <p:txBody>
          <a:bodyPr/>
          <a:lstStyle/>
          <a:p>
            <a:pPr eaLnBrk="0" hangingPunct="0">
              <a:defRPr/>
            </a:pPr>
            <a:endParaRPr lang="nl-BE" sz="1400" b="1">
              <a:solidFill>
                <a:srgbClr val="000000"/>
              </a:solidFill>
              <a:latin typeface="Arial" charset="0"/>
              <a:ea typeface="+mn-ea"/>
              <a:cs typeface="+mn-cs"/>
            </a:endParaRPr>
          </a:p>
        </p:txBody>
      </p:sp>
      <p:graphicFrame>
        <p:nvGraphicFramePr>
          <p:cNvPr id="7" name="Object 20"/>
          <p:cNvGraphicFramePr>
            <a:graphicFrameLocks noChangeAspect="1"/>
          </p:cNvGraphicFramePr>
          <p:nvPr/>
        </p:nvGraphicFramePr>
        <p:xfrm>
          <a:off x="468313" y="6542088"/>
          <a:ext cx="820737" cy="187325"/>
        </p:xfrm>
        <a:graphic>
          <a:graphicData uri="http://schemas.openxmlformats.org/presentationml/2006/ole">
            <mc:AlternateContent xmlns:mc="http://schemas.openxmlformats.org/markup-compatibility/2006">
              <mc:Choice xmlns:v="urn:schemas-microsoft-com:vml" Requires="v">
                <p:oleObj spid="_x0000_s329798" name="Image" r:id="rId3" imgW="2463492" imgH="558730" progId="">
                  <p:embed/>
                </p:oleObj>
              </mc:Choice>
              <mc:Fallback>
                <p:oleObj name="Image" r:id="rId3" imgW="2463492" imgH="558730" progId="">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313" y="6542088"/>
                        <a:ext cx="820737" cy="187325"/>
                      </a:xfrm>
                      <a:prstGeom prst="rect">
                        <a:avLst/>
                      </a:prstGeom>
                      <a:noFill/>
                      <a:ln>
                        <a:noFill/>
                      </a:ln>
                      <a:extLst>
                        <a:ext uri="{909E8E84-426E-40DD-AFC4-6F175D3DCCD1}">
                          <a14:hiddenFill xmlns:a14="http://schemas.microsoft.com/office/drawing/2010/main">
                            <a:solidFill>
                              <a:srgbClr val="BBE0ED"/>
                            </a:solidFill>
                          </a14:hiddenFill>
                        </a:ext>
                        <a:ext uri="{91240B29-F687-4F45-9708-019B960494DF}">
                          <a14:hiddenLine xmlns:a14="http://schemas.microsoft.com/office/drawing/2010/main" w="38100">
                            <a:solidFill>
                              <a:srgbClr val="808080"/>
                            </a:solidFill>
                            <a:miter lim="800000"/>
                            <a:headEnd/>
                            <a:tailEnd/>
                          </a14:hiddenLine>
                        </a:ext>
                      </a:extLst>
                    </p:spPr>
                  </p:pic>
                </p:oleObj>
              </mc:Fallback>
            </mc:AlternateContent>
          </a:graphicData>
        </a:graphic>
      </p:graphicFrame>
      <p:sp>
        <p:nvSpPr>
          <p:cNvPr id="2" name="Title 1"/>
          <p:cNvSpPr>
            <a:spLocks noGrp="1"/>
          </p:cNvSpPr>
          <p:nvPr>
            <p:ph type="title"/>
          </p:nvPr>
        </p:nvSpPr>
        <p:spPr/>
        <p:txBody>
          <a:bodyPr/>
          <a:lstStyle/>
          <a:p>
            <a:r>
              <a:rPr lang="en-US" smtClean="0"/>
              <a:t>Click to edit Master title style</a:t>
            </a:r>
            <a:endParaRPr lang="nl-B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8" name="Rectangle 6"/>
          <p:cNvSpPr>
            <a:spLocks noGrp="1" noChangeArrowheads="1"/>
          </p:cNvSpPr>
          <p:nvPr>
            <p:ph type="sldNum" sz="quarter" idx="10"/>
          </p:nvPr>
        </p:nvSpPr>
        <p:spPr/>
        <p:txBody>
          <a:bodyPr/>
          <a:lstStyle>
            <a:lvl1pPr>
              <a:defRPr b="0">
                <a:ea typeface="ヒラギノ角ゴ ProN W3"/>
                <a:cs typeface="ヒラギノ角ゴ ProN W3"/>
              </a:defRPr>
            </a:lvl1pPr>
          </a:lstStyle>
          <a:p>
            <a:pPr>
              <a:defRPr/>
            </a:pPr>
            <a:fld id="{131D58BD-F654-472E-8760-96176D063030}" type="slidenum">
              <a:rPr lang="en-US"/>
              <a:pPr>
                <a:defRPr/>
              </a:pPr>
              <a:t>‹#›</a:t>
            </a:fld>
            <a:endParaRPr 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9"/>
          <p:cNvSpPr>
            <a:spLocks noChangeArrowheads="1"/>
          </p:cNvSpPr>
          <p:nvPr/>
        </p:nvSpPr>
        <p:spPr bwMode="auto">
          <a:xfrm>
            <a:off x="0" y="6381750"/>
            <a:ext cx="9144000" cy="476250"/>
          </a:xfrm>
          <a:prstGeom prst="rect">
            <a:avLst/>
          </a:prstGeom>
          <a:solidFill>
            <a:schemeClr val="bg1"/>
          </a:solidFill>
          <a:ln w="9525">
            <a:noFill/>
            <a:miter lim="800000"/>
            <a:headEnd/>
            <a:tailEnd/>
          </a:ln>
          <a:effectLst/>
        </p:spPr>
        <p:txBody>
          <a:bodyPr wrap="none" anchor="ctr"/>
          <a:lstStyle/>
          <a:p>
            <a:pPr eaLnBrk="0" hangingPunct="0">
              <a:defRPr/>
            </a:pPr>
            <a:endParaRPr lang="nl-BE" sz="1400" b="1">
              <a:solidFill>
                <a:srgbClr val="000000"/>
              </a:solidFill>
              <a:latin typeface="Arial" charset="0"/>
              <a:ea typeface="+mn-ea"/>
              <a:cs typeface="+mn-cs"/>
            </a:endParaRPr>
          </a:p>
        </p:txBody>
      </p:sp>
      <p:sp>
        <p:nvSpPr>
          <p:cNvPr id="5" name="Line 7"/>
          <p:cNvSpPr>
            <a:spLocks noChangeShapeType="1"/>
          </p:cNvSpPr>
          <p:nvPr/>
        </p:nvSpPr>
        <p:spPr bwMode="auto">
          <a:xfrm flipV="1">
            <a:off x="0" y="6381750"/>
            <a:ext cx="9144000" cy="0"/>
          </a:xfrm>
          <a:prstGeom prst="line">
            <a:avLst/>
          </a:prstGeom>
          <a:noFill/>
          <a:ln w="3175">
            <a:solidFill>
              <a:srgbClr val="BEBEBE"/>
            </a:solidFill>
            <a:round/>
            <a:headEnd/>
            <a:tailEnd/>
          </a:ln>
          <a:effectLst/>
        </p:spPr>
        <p:txBody>
          <a:bodyPr/>
          <a:lstStyle/>
          <a:p>
            <a:pPr eaLnBrk="0" hangingPunct="0">
              <a:defRPr/>
            </a:pPr>
            <a:endParaRPr lang="nl-BE" sz="1400" b="1">
              <a:solidFill>
                <a:srgbClr val="000000"/>
              </a:solidFill>
              <a:latin typeface="Arial" charset="0"/>
              <a:ea typeface="+mn-ea"/>
              <a:cs typeface="+mn-cs"/>
            </a:endParaRPr>
          </a:p>
        </p:txBody>
      </p:sp>
      <p:sp>
        <p:nvSpPr>
          <p:cNvPr id="6" name="Line 10"/>
          <p:cNvSpPr>
            <a:spLocks noChangeShapeType="1"/>
          </p:cNvSpPr>
          <p:nvPr/>
        </p:nvSpPr>
        <p:spPr bwMode="auto">
          <a:xfrm>
            <a:off x="0" y="908050"/>
            <a:ext cx="8675688" cy="0"/>
          </a:xfrm>
          <a:prstGeom prst="line">
            <a:avLst/>
          </a:prstGeom>
          <a:noFill/>
          <a:ln w="19050">
            <a:solidFill>
              <a:srgbClr val="FF0000"/>
            </a:solidFill>
            <a:round/>
            <a:headEnd/>
            <a:tailEnd/>
          </a:ln>
          <a:effectLst/>
        </p:spPr>
        <p:txBody>
          <a:bodyPr/>
          <a:lstStyle/>
          <a:p>
            <a:pPr eaLnBrk="0" hangingPunct="0">
              <a:defRPr/>
            </a:pPr>
            <a:endParaRPr lang="nl-BE" sz="1400" b="1">
              <a:solidFill>
                <a:srgbClr val="000000"/>
              </a:solidFill>
              <a:latin typeface="Arial" charset="0"/>
              <a:ea typeface="+mn-ea"/>
              <a:cs typeface="+mn-cs"/>
            </a:endParaRPr>
          </a:p>
        </p:txBody>
      </p:sp>
      <p:graphicFrame>
        <p:nvGraphicFramePr>
          <p:cNvPr id="7" name="Object 20"/>
          <p:cNvGraphicFramePr>
            <a:graphicFrameLocks noChangeAspect="1"/>
          </p:cNvGraphicFramePr>
          <p:nvPr/>
        </p:nvGraphicFramePr>
        <p:xfrm>
          <a:off x="468313" y="6542088"/>
          <a:ext cx="820737" cy="187325"/>
        </p:xfrm>
        <a:graphic>
          <a:graphicData uri="http://schemas.openxmlformats.org/presentationml/2006/ole">
            <mc:AlternateContent xmlns:mc="http://schemas.openxmlformats.org/markup-compatibility/2006">
              <mc:Choice xmlns:v="urn:schemas-microsoft-com:vml" Requires="v">
                <p:oleObj spid="_x0000_s330822" name="Image" r:id="rId3" imgW="2463492" imgH="558730" progId="">
                  <p:embed/>
                </p:oleObj>
              </mc:Choice>
              <mc:Fallback>
                <p:oleObj name="Image" r:id="rId3" imgW="2463492" imgH="558730" progId="">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313" y="6542088"/>
                        <a:ext cx="820737" cy="187325"/>
                      </a:xfrm>
                      <a:prstGeom prst="rect">
                        <a:avLst/>
                      </a:prstGeom>
                      <a:noFill/>
                      <a:ln>
                        <a:noFill/>
                      </a:ln>
                      <a:extLst>
                        <a:ext uri="{909E8E84-426E-40DD-AFC4-6F175D3DCCD1}">
                          <a14:hiddenFill xmlns:a14="http://schemas.microsoft.com/office/drawing/2010/main">
                            <a:solidFill>
                              <a:srgbClr val="BBE0ED"/>
                            </a:solidFill>
                          </a14:hiddenFill>
                        </a:ext>
                        <a:ext uri="{91240B29-F687-4F45-9708-019B960494DF}">
                          <a14:hiddenLine xmlns:a14="http://schemas.microsoft.com/office/drawing/2010/main" w="38100">
                            <a:solidFill>
                              <a:srgbClr val="808080"/>
                            </a:solidFill>
                            <a:miter lim="800000"/>
                            <a:headEnd/>
                            <a:tailEnd/>
                          </a14:hiddenLine>
                        </a:ext>
                      </a:extLst>
                    </p:spPr>
                  </p:pic>
                </p:oleObj>
              </mc:Fallback>
            </mc:AlternateContent>
          </a:graphicData>
        </a:graphic>
      </p:graphicFrame>
      <p:sp>
        <p:nvSpPr>
          <p:cNvPr id="2" name="Vertical Title 1"/>
          <p:cNvSpPr>
            <a:spLocks noGrp="1"/>
          </p:cNvSpPr>
          <p:nvPr>
            <p:ph type="title" orient="vert"/>
          </p:nvPr>
        </p:nvSpPr>
        <p:spPr>
          <a:xfrm>
            <a:off x="6629400" y="0"/>
            <a:ext cx="2057400" cy="6126163"/>
          </a:xfrm>
        </p:spPr>
        <p:txBody>
          <a:bodyPr vert="eaVert"/>
          <a:lstStyle/>
          <a:p>
            <a:r>
              <a:rPr lang="en-US" smtClean="0"/>
              <a:t>Click to edit Master title style</a:t>
            </a:r>
            <a:endParaRPr lang="nl-BE"/>
          </a:p>
        </p:txBody>
      </p:sp>
      <p:sp>
        <p:nvSpPr>
          <p:cNvPr id="3" name="Vertical Text Placeholder 2"/>
          <p:cNvSpPr>
            <a:spLocks noGrp="1"/>
          </p:cNvSpPr>
          <p:nvPr>
            <p:ph type="body" orient="vert" idx="1"/>
          </p:nvPr>
        </p:nvSpPr>
        <p:spPr>
          <a:xfrm>
            <a:off x="457200" y="0"/>
            <a:ext cx="6019800" cy="61261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8" name="Rectangle 6"/>
          <p:cNvSpPr>
            <a:spLocks noGrp="1" noChangeArrowheads="1"/>
          </p:cNvSpPr>
          <p:nvPr>
            <p:ph type="sldNum" sz="quarter" idx="10"/>
          </p:nvPr>
        </p:nvSpPr>
        <p:spPr/>
        <p:txBody>
          <a:bodyPr/>
          <a:lstStyle>
            <a:lvl1pPr>
              <a:defRPr b="0">
                <a:ea typeface="ヒラギノ角ゴ ProN W3"/>
                <a:cs typeface="ヒラギノ角ゴ ProN W3"/>
              </a:defRPr>
            </a:lvl1pPr>
          </a:lstStyle>
          <a:p>
            <a:pPr>
              <a:defRPr/>
            </a:pPr>
            <a:fld id="{A43C4C16-4E68-454D-9BE8-CC9E1C65D333}" type="slidenum">
              <a:rPr lang="en-US"/>
              <a:pPr>
                <a:defRPr/>
              </a:pPr>
              <a:t>‹#›</a:t>
            </a:fld>
            <a:endParaRPr 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txAndTwoObj">
  <p:cSld name="Title, Text, and 2 Content">
    <p:spTree>
      <p:nvGrpSpPr>
        <p:cNvPr id="1" name=""/>
        <p:cNvGrpSpPr/>
        <p:nvPr/>
      </p:nvGrpSpPr>
      <p:grpSpPr>
        <a:xfrm>
          <a:off x="0" y="0"/>
          <a:ext cx="0" cy="0"/>
          <a:chOff x="0" y="0"/>
          <a:chExt cx="0" cy="0"/>
        </a:xfrm>
      </p:grpSpPr>
      <p:sp>
        <p:nvSpPr>
          <p:cNvPr id="6" name="Rectangle 9"/>
          <p:cNvSpPr>
            <a:spLocks noChangeArrowheads="1"/>
          </p:cNvSpPr>
          <p:nvPr/>
        </p:nvSpPr>
        <p:spPr bwMode="auto">
          <a:xfrm>
            <a:off x="0" y="6381750"/>
            <a:ext cx="9144000" cy="476250"/>
          </a:xfrm>
          <a:prstGeom prst="rect">
            <a:avLst/>
          </a:prstGeom>
          <a:solidFill>
            <a:schemeClr val="bg1"/>
          </a:solidFill>
          <a:ln w="9525">
            <a:noFill/>
            <a:miter lim="800000"/>
            <a:headEnd/>
            <a:tailEnd/>
          </a:ln>
          <a:effectLst/>
        </p:spPr>
        <p:txBody>
          <a:bodyPr wrap="none" anchor="ctr"/>
          <a:lstStyle/>
          <a:p>
            <a:pPr eaLnBrk="0" hangingPunct="0">
              <a:defRPr/>
            </a:pPr>
            <a:endParaRPr lang="nl-BE" sz="1400" b="1">
              <a:solidFill>
                <a:srgbClr val="000000"/>
              </a:solidFill>
              <a:latin typeface="Arial" charset="0"/>
              <a:ea typeface="+mn-ea"/>
              <a:cs typeface="+mn-cs"/>
            </a:endParaRPr>
          </a:p>
        </p:txBody>
      </p:sp>
      <p:sp>
        <p:nvSpPr>
          <p:cNvPr id="7" name="Line 7"/>
          <p:cNvSpPr>
            <a:spLocks noChangeShapeType="1"/>
          </p:cNvSpPr>
          <p:nvPr/>
        </p:nvSpPr>
        <p:spPr bwMode="auto">
          <a:xfrm flipV="1">
            <a:off x="0" y="6381750"/>
            <a:ext cx="9144000" cy="0"/>
          </a:xfrm>
          <a:prstGeom prst="line">
            <a:avLst/>
          </a:prstGeom>
          <a:noFill/>
          <a:ln w="3175">
            <a:solidFill>
              <a:srgbClr val="BEBEBE"/>
            </a:solidFill>
            <a:round/>
            <a:headEnd/>
            <a:tailEnd/>
          </a:ln>
          <a:effectLst/>
        </p:spPr>
        <p:txBody>
          <a:bodyPr/>
          <a:lstStyle/>
          <a:p>
            <a:pPr eaLnBrk="0" hangingPunct="0">
              <a:defRPr/>
            </a:pPr>
            <a:endParaRPr lang="nl-BE" sz="1400" b="1">
              <a:solidFill>
                <a:srgbClr val="000000"/>
              </a:solidFill>
              <a:latin typeface="Arial" charset="0"/>
              <a:ea typeface="+mn-ea"/>
              <a:cs typeface="+mn-cs"/>
            </a:endParaRPr>
          </a:p>
        </p:txBody>
      </p:sp>
      <p:sp>
        <p:nvSpPr>
          <p:cNvPr id="8" name="Line 10"/>
          <p:cNvSpPr>
            <a:spLocks noChangeShapeType="1"/>
          </p:cNvSpPr>
          <p:nvPr/>
        </p:nvSpPr>
        <p:spPr bwMode="auto">
          <a:xfrm>
            <a:off x="0" y="908050"/>
            <a:ext cx="8675688" cy="0"/>
          </a:xfrm>
          <a:prstGeom prst="line">
            <a:avLst/>
          </a:prstGeom>
          <a:noFill/>
          <a:ln w="19050">
            <a:solidFill>
              <a:srgbClr val="FF0000"/>
            </a:solidFill>
            <a:round/>
            <a:headEnd/>
            <a:tailEnd/>
          </a:ln>
          <a:effectLst/>
        </p:spPr>
        <p:txBody>
          <a:bodyPr/>
          <a:lstStyle/>
          <a:p>
            <a:pPr eaLnBrk="0" hangingPunct="0">
              <a:defRPr/>
            </a:pPr>
            <a:endParaRPr lang="nl-BE" sz="1400" b="1">
              <a:solidFill>
                <a:srgbClr val="000000"/>
              </a:solidFill>
              <a:latin typeface="Arial" charset="0"/>
              <a:ea typeface="+mn-ea"/>
              <a:cs typeface="+mn-cs"/>
            </a:endParaRPr>
          </a:p>
        </p:txBody>
      </p:sp>
      <p:graphicFrame>
        <p:nvGraphicFramePr>
          <p:cNvPr id="9" name="Object 20"/>
          <p:cNvGraphicFramePr>
            <a:graphicFrameLocks noChangeAspect="1"/>
          </p:cNvGraphicFramePr>
          <p:nvPr/>
        </p:nvGraphicFramePr>
        <p:xfrm>
          <a:off x="468313" y="6542088"/>
          <a:ext cx="820737" cy="187325"/>
        </p:xfrm>
        <a:graphic>
          <a:graphicData uri="http://schemas.openxmlformats.org/presentationml/2006/ole">
            <mc:AlternateContent xmlns:mc="http://schemas.openxmlformats.org/markup-compatibility/2006">
              <mc:Choice xmlns:v="urn:schemas-microsoft-com:vml" Requires="v">
                <p:oleObj spid="_x0000_s331846" name="Image" r:id="rId3" imgW="2463492" imgH="558730" progId="">
                  <p:embed/>
                </p:oleObj>
              </mc:Choice>
              <mc:Fallback>
                <p:oleObj name="Image" r:id="rId3" imgW="2463492" imgH="558730" progId="">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313" y="6542088"/>
                        <a:ext cx="820737" cy="187325"/>
                      </a:xfrm>
                      <a:prstGeom prst="rect">
                        <a:avLst/>
                      </a:prstGeom>
                      <a:noFill/>
                      <a:ln>
                        <a:noFill/>
                      </a:ln>
                      <a:extLst>
                        <a:ext uri="{909E8E84-426E-40DD-AFC4-6F175D3DCCD1}">
                          <a14:hiddenFill xmlns:a14="http://schemas.microsoft.com/office/drawing/2010/main">
                            <a:solidFill>
                              <a:srgbClr val="BBE0ED"/>
                            </a:solidFill>
                          </a14:hiddenFill>
                        </a:ext>
                        <a:ext uri="{91240B29-F687-4F45-9708-019B960494DF}">
                          <a14:hiddenLine xmlns:a14="http://schemas.microsoft.com/office/drawing/2010/main" w="38100">
                            <a:solidFill>
                              <a:srgbClr val="808080"/>
                            </a:solidFill>
                            <a:miter lim="800000"/>
                            <a:headEnd/>
                            <a:tailEnd/>
                          </a14:hiddenLine>
                        </a:ext>
                      </a:extLst>
                    </p:spPr>
                  </p:pic>
                </p:oleObj>
              </mc:Fallback>
            </mc:AlternateContent>
          </a:graphicData>
        </a:graphic>
      </p:graphicFrame>
      <p:sp>
        <p:nvSpPr>
          <p:cNvPr id="2" name="Title 1"/>
          <p:cNvSpPr>
            <a:spLocks noGrp="1"/>
          </p:cNvSpPr>
          <p:nvPr>
            <p:ph type="title"/>
          </p:nvPr>
        </p:nvSpPr>
        <p:spPr>
          <a:xfrm>
            <a:off x="457200" y="0"/>
            <a:ext cx="8229600" cy="908050"/>
          </a:xfrm>
        </p:spPr>
        <p:txBody>
          <a:bodyPr/>
          <a:lstStyle/>
          <a:p>
            <a:r>
              <a:rPr lang="en-US" smtClean="0"/>
              <a:t>Click to edit Master title style</a:t>
            </a:r>
            <a:endParaRPr lang="nl-BE"/>
          </a:p>
        </p:txBody>
      </p:sp>
      <p:sp>
        <p:nvSpPr>
          <p:cNvPr id="3" name="Text Placeholder 2"/>
          <p:cNvSpPr>
            <a:spLocks noGrp="1"/>
          </p:cNvSpPr>
          <p:nvPr>
            <p:ph type="body" sz="half" idx="1"/>
          </p:nvPr>
        </p:nvSpPr>
        <p:spPr>
          <a:xfrm>
            <a:off x="457200" y="1125538"/>
            <a:ext cx="4038600" cy="5000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4" name="Content Placeholder 3"/>
          <p:cNvSpPr>
            <a:spLocks noGrp="1"/>
          </p:cNvSpPr>
          <p:nvPr>
            <p:ph sz="quarter" idx="2"/>
          </p:nvPr>
        </p:nvSpPr>
        <p:spPr>
          <a:xfrm>
            <a:off x="4648200" y="1125538"/>
            <a:ext cx="4038600" cy="24241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5" name="Content Placeholder 4"/>
          <p:cNvSpPr>
            <a:spLocks noGrp="1"/>
          </p:cNvSpPr>
          <p:nvPr>
            <p:ph sz="quarter" idx="3"/>
          </p:nvPr>
        </p:nvSpPr>
        <p:spPr>
          <a:xfrm>
            <a:off x="4648200" y="3702050"/>
            <a:ext cx="4038600" cy="24241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10" name="Rectangle 6"/>
          <p:cNvSpPr>
            <a:spLocks noGrp="1" noChangeArrowheads="1"/>
          </p:cNvSpPr>
          <p:nvPr>
            <p:ph type="sldNum" sz="quarter" idx="10"/>
          </p:nvPr>
        </p:nvSpPr>
        <p:spPr/>
        <p:txBody>
          <a:bodyPr/>
          <a:lstStyle>
            <a:lvl1pPr>
              <a:defRPr b="0">
                <a:ea typeface="ヒラギノ角ゴ ProN W3"/>
                <a:cs typeface="ヒラギノ角ゴ ProN W3"/>
              </a:defRPr>
            </a:lvl1pPr>
          </a:lstStyle>
          <a:p>
            <a:pPr>
              <a:defRPr/>
            </a:pPr>
            <a:fld id="{90065876-410B-4B57-9A28-DD319918F8D9}" type="slidenum">
              <a:rPr lang="en-US"/>
              <a:pPr>
                <a:defRPr/>
              </a:pPr>
              <a:t>‹#›</a:t>
            </a:fld>
            <a:endParaRPr 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7"/>
          <p:cNvSpPr>
            <a:spLocks noChangeArrowheads="1"/>
          </p:cNvSpPr>
          <p:nvPr/>
        </p:nvSpPr>
        <p:spPr bwMode="auto">
          <a:xfrm>
            <a:off x="0" y="6381750"/>
            <a:ext cx="9144000" cy="476250"/>
          </a:xfrm>
          <a:prstGeom prst="rect">
            <a:avLst/>
          </a:prstGeom>
          <a:solidFill>
            <a:schemeClr val="bg1"/>
          </a:solidFill>
          <a:ln w="9525">
            <a:noFill/>
            <a:miter lim="800000"/>
            <a:headEnd/>
            <a:tailEnd/>
          </a:ln>
          <a:effectLst/>
        </p:spPr>
        <p:txBody>
          <a:bodyPr wrap="none" anchor="ctr"/>
          <a:lstStyle/>
          <a:p>
            <a:pPr eaLnBrk="0" hangingPunct="0">
              <a:defRPr/>
            </a:pPr>
            <a:endParaRPr lang="nl-BE" sz="1400" b="1">
              <a:solidFill>
                <a:srgbClr val="000000"/>
              </a:solidFill>
              <a:latin typeface="Arial" charset="0"/>
              <a:ea typeface="+mn-ea"/>
              <a:cs typeface="+mn-cs"/>
            </a:endParaRPr>
          </a:p>
        </p:txBody>
      </p:sp>
      <p:sp>
        <p:nvSpPr>
          <p:cNvPr id="5" name="Line 8"/>
          <p:cNvSpPr>
            <a:spLocks noChangeShapeType="1"/>
          </p:cNvSpPr>
          <p:nvPr/>
        </p:nvSpPr>
        <p:spPr bwMode="auto">
          <a:xfrm>
            <a:off x="0" y="4581525"/>
            <a:ext cx="8675688" cy="0"/>
          </a:xfrm>
          <a:prstGeom prst="line">
            <a:avLst/>
          </a:prstGeom>
          <a:noFill/>
          <a:ln w="25400">
            <a:solidFill>
              <a:srgbClr val="FF0000"/>
            </a:solidFill>
            <a:round/>
            <a:headEnd/>
            <a:tailEnd/>
          </a:ln>
          <a:effectLst/>
        </p:spPr>
        <p:txBody>
          <a:bodyPr/>
          <a:lstStyle/>
          <a:p>
            <a:pPr eaLnBrk="0" hangingPunct="0">
              <a:defRPr/>
            </a:pPr>
            <a:endParaRPr lang="nl-BE" sz="1400" b="1">
              <a:solidFill>
                <a:srgbClr val="000000"/>
              </a:solidFill>
              <a:latin typeface="Arial" charset="0"/>
              <a:ea typeface="+mn-ea"/>
              <a:cs typeface="+mn-cs"/>
            </a:endParaRPr>
          </a:p>
        </p:txBody>
      </p:sp>
      <p:sp>
        <p:nvSpPr>
          <p:cNvPr id="6" name="Line 9"/>
          <p:cNvSpPr>
            <a:spLocks noChangeShapeType="1"/>
          </p:cNvSpPr>
          <p:nvPr/>
        </p:nvSpPr>
        <p:spPr bwMode="auto">
          <a:xfrm flipV="1">
            <a:off x="0" y="6381750"/>
            <a:ext cx="9144000" cy="0"/>
          </a:xfrm>
          <a:prstGeom prst="line">
            <a:avLst/>
          </a:prstGeom>
          <a:noFill/>
          <a:ln w="3175">
            <a:solidFill>
              <a:srgbClr val="BEBEBE"/>
            </a:solidFill>
            <a:round/>
            <a:headEnd/>
            <a:tailEnd/>
          </a:ln>
          <a:effectLst/>
        </p:spPr>
        <p:txBody>
          <a:bodyPr/>
          <a:lstStyle/>
          <a:p>
            <a:pPr eaLnBrk="0" hangingPunct="0">
              <a:defRPr/>
            </a:pPr>
            <a:endParaRPr lang="nl-BE" sz="1400" b="1">
              <a:solidFill>
                <a:srgbClr val="000000"/>
              </a:solidFill>
              <a:latin typeface="Arial" charset="0"/>
              <a:ea typeface="+mn-ea"/>
              <a:cs typeface="+mn-cs"/>
            </a:endParaRPr>
          </a:p>
        </p:txBody>
      </p:sp>
      <p:graphicFrame>
        <p:nvGraphicFramePr>
          <p:cNvPr id="7" name="Object 17"/>
          <p:cNvGraphicFramePr>
            <a:graphicFrameLocks noChangeAspect="1"/>
          </p:cNvGraphicFramePr>
          <p:nvPr/>
        </p:nvGraphicFramePr>
        <p:xfrm>
          <a:off x="468313" y="6542088"/>
          <a:ext cx="817562" cy="187325"/>
        </p:xfrm>
        <a:graphic>
          <a:graphicData uri="http://schemas.openxmlformats.org/presentationml/2006/ole">
            <mc:AlternateContent xmlns:mc="http://schemas.openxmlformats.org/markup-compatibility/2006">
              <mc:Choice xmlns:v="urn:schemas-microsoft-com:vml" Requires="v">
                <p:oleObj spid="_x0000_s333894" name="Image" r:id="rId3" imgW="2463492" imgH="558730" progId="">
                  <p:embed/>
                </p:oleObj>
              </mc:Choice>
              <mc:Fallback>
                <p:oleObj name="Image" r:id="rId3" imgW="2463492" imgH="558730" progId="">
                  <p:embed/>
                  <p:pic>
                    <p:nvPicPr>
                      <p:cNvPr id="0" name="Object 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313" y="6542088"/>
                        <a:ext cx="817562" cy="187325"/>
                      </a:xfrm>
                      <a:prstGeom prst="rect">
                        <a:avLst/>
                      </a:prstGeom>
                      <a:noFill/>
                      <a:ln>
                        <a:noFill/>
                      </a:ln>
                      <a:effectLst/>
                      <a:extLst>
                        <a:ext uri="{909E8E84-426E-40DD-AFC4-6F175D3DCCD1}">
                          <a14:hiddenFill xmlns:a14="http://schemas.microsoft.com/office/drawing/2010/main">
                            <a:solidFill>
                              <a:srgbClr val="BBE0ED"/>
                            </a:solidFill>
                          </a14:hiddenFill>
                        </a:ext>
                        <a:ext uri="{91240B29-F687-4F45-9708-019B960494DF}">
                          <a14:hiddenLine xmlns:a14="http://schemas.microsoft.com/office/drawing/2010/main" w="3810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098" name="Rectangle 2"/>
          <p:cNvSpPr>
            <a:spLocks noGrp="1" noChangeArrowheads="1"/>
          </p:cNvSpPr>
          <p:nvPr>
            <p:ph type="ctrTitle"/>
          </p:nvPr>
        </p:nvSpPr>
        <p:spPr>
          <a:xfrm>
            <a:off x="468313" y="3417888"/>
            <a:ext cx="8135937" cy="503237"/>
          </a:xfrm>
        </p:spPr>
        <p:txBody>
          <a:bodyPr/>
          <a:lstStyle>
            <a:lvl1pPr>
              <a:defRPr sz="2800"/>
            </a:lvl1pPr>
          </a:lstStyle>
          <a:p>
            <a:r>
              <a:rPr lang="en-US"/>
              <a:t>Click to edit Master title style</a:t>
            </a:r>
          </a:p>
        </p:txBody>
      </p:sp>
      <p:sp>
        <p:nvSpPr>
          <p:cNvPr id="4099" name="Rectangle 3"/>
          <p:cNvSpPr>
            <a:spLocks noGrp="1" noChangeArrowheads="1"/>
          </p:cNvSpPr>
          <p:nvPr>
            <p:ph type="subTitle" idx="1"/>
          </p:nvPr>
        </p:nvSpPr>
        <p:spPr>
          <a:xfrm>
            <a:off x="2917825" y="4149725"/>
            <a:ext cx="5757863" cy="468313"/>
          </a:xfrm>
        </p:spPr>
        <p:txBody>
          <a:bodyPr lIns="91440" rIns="0"/>
          <a:lstStyle>
            <a:lvl1pPr marL="0" indent="0" algn="r">
              <a:buFont typeface="Georgia" pitchFamily="18" charset="0"/>
              <a:buNone/>
              <a:defRPr sz="2000"/>
            </a:lvl1pPr>
          </a:lstStyle>
          <a:p>
            <a:r>
              <a:rPr lang="en-US"/>
              <a:t>Click to edit Master subtitle style</a:t>
            </a:r>
          </a:p>
        </p:txBody>
      </p:sp>
      <p:sp>
        <p:nvSpPr>
          <p:cNvPr id="8" name="Rectangle 4"/>
          <p:cNvSpPr>
            <a:spLocks noGrp="1" noChangeArrowheads="1"/>
          </p:cNvSpPr>
          <p:nvPr>
            <p:ph type="dt" sz="half" idx="10"/>
          </p:nvPr>
        </p:nvSpPr>
        <p:spPr bwMode="auto">
          <a:xfrm>
            <a:off x="6542088" y="4581525"/>
            <a:ext cx="2133600" cy="476250"/>
          </a:xfrm>
          <a:prstGeom prst="rect">
            <a:avLst/>
          </a:prstGeom>
          <a:ln>
            <a:miter lim="800000"/>
            <a:headEnd/>
            <a:tailEnd/>
          </a:ln>
        </p:spPr>
        <p:txBody>
          <a:bodyPr vert="horz" wrap="square" lIns="91440" tIns="45720" rIns="0" bIns="45720" numCol="1" anchor="t" anchorCtr="0" compatLnSpc="1">
            <a:prstTxWarp prst="textNoShape">
              <a:avLst/>
            </a:prstTxWarp>
          </a:bodyPr>
          <a:lstStyle>
            <a:lvl1pPr algn="r" eaLnBrk="0" hangingPunct="0">
              <a:defRPr sz="1400" b="1">
                <a:solidFill>
                  <a:srgbClr val="000000"/>
                </a:solidFill>
                <a:latin typeface="+mj-lt"/>
                <a:ea typeface="+mn-ea"/>
                <a:cs typeface="+mn-cs"/>
              </a:defRPr>
            </a:lvl1pPr>
          </a:lstStyle>
          <a:p>
            <a:pPr>
              <a:defRPr/>
            </a:pPr>
            <a:r>
              <a:rPr lang="nl-BE"/>
              <a:t>Date</a:t>
            </a: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4" name="Rectangle 9"/>
          <p:cNvSpPr>
            <a:spLocks noChangeArrowheads="1"/>
          </p:cNvSpPr>
          <p:nvPr/>
        </p:nvSpPr>
        <p:spPr bwMode="auto">
          <a:xfrm>
            <a:off x="0" y="6381750"/>
            <a:ext cx="9144000" cy="476250"/>
          </a:xfrm>
          <a:prstGeom prst="rect">
            <a:avLst/>
          </a:prstGeom>
          <a:solidFill>
            <a:schemeClr val="bg1"/>
          </a:solidFill>
          <a:ln w="9525">
            <a:noFill/>
            <a:miter lim="800000"/>
            <a:headEnd/>
            <a:tailEnd/>
          </a:ln>
          <a:effectLst/>
        </p:spPr>
        <p:txBody>
          <a:bodyPr wrap="none" anchor="ctr"/>
          <a:lstStyle/>
          <a:p>
            <a:pPr eaLnBrk="0" hangingPunct="0">
              <a:defRPr/>
            </a:pPr>
            <a:endParaRPr lang="nl-BE" sz="1400" b="1">
              <a:solidFill>
                <a:srgbClr val="000000"/>
              </a:solidFill>
              <a:latin typeface="Arial" charset="0"/>
              <a:ea typeface="+mn-ea"/>
              <a:cs typeface="+mn-cs"/>
            </a:endParaRPr>
          </a:p>
        </p:txBody>
      </p:sp>
      <p:sp>
        <p:nvSpPr>
          <p:cNvPr id="5" name="Line 7"/>
          <p:cNvSpPr>
            <a:spLocks noChangeShapeType="1"/>
          </p:cNvSpPr>
          <p:nvPr/>
        </p:nvSpPr>
        <p:spPr bwMode="auto">
          <a:xfrm flipV="1">
            <a:off x="0" y="6381750"/>
            <a:ext cx="9144000" cy="0"/>
          </a:xfrm>
          <a:prstGeom prst="line">
            <a:avLst/>
          </a:prstGeom>
          <a:noFill/>
          <a:ln w="3175">
            <a:solidFill>
              <a:srgbClr val="BEBEBE"/>
            </a:solidFill>
            <a:round/>
            <a:headEnd/>
            <a:tailEnd/>
          </a:ln>
          <a:effectLst/>
        </p:spPr>
        <p:txBody>
          <a:bodyPr/>
          <a:lstStyle/>
          <a:p>
            <a:pPr eaLnBrk="0" hangingPunct="0">
              <a:defRPr/>
            </a:pPr>
            <a:endParaRPr lang="nl-BE" sz="1400" b="1">
              <a:solidFill>
                <a:srgbClr val="000000"/>
              </a:solidFill>
              <a:latin typeface="Arial" charset="0"/>
              <a:ea typeface="+mn-ea"/>
              <a:cs typeface="+mn-cs"/>
            </a:endParaRPr>
          </a:p>
        </p:txBody>
      </p:sp>
      <p:sp>
        <p:nvSpPr>
          <p:cNvPr id="6" name="Line 10"/>
          <p:cNvSpPr>
            <a:spLocks noChangeShapeType="1"/>
          </p:cNvSpPr>
          <p:nvPr/>
        </p:nvSpPr>
        <p:spPr bwMode="auto">
          <a:xfrm>
            <a:off x="0" y="908050"/>
            <a:ext cx="8675688" cy="0"/>
          </a:xfrm>
          <a:prstGeom prst="line">
            <a:avLst/>
          </a:prstGeom>
          <a:noFill/>
          <a:ln w="19050">
            <a:solidFill>
              <a:srgbClr val="FF0000"/>
            </a:solidFill>
            <a:round/>
            <a:headEnd/>
            <a:tailEnd/>
          </a:ln>
          <a:effectLst/>
        </p:spPr>
        <p:txBody>
          <a:bodyPr/>
          <a:lstStyle/>
          <a:p>
            <a:pPr eaLnBrk="0" hangingPunct="0">
              <a:defRPr/>
            </a:pPr>
            <a:endParaRPr lang="nl-BE" sz="1400" b="1">
              <a:solidFill>
                <a:srgbClr val="000000"/>
              </a:solidFill>
              <a:latin typeface="Arial" charset="0"/>
              <a:ea typeface="+mn-ea"/>
              <a:cs typeface="+mn-cs"/>
            </a:endParaRPr>
          </a:p>
        </p:txBody>
      </p:sp>
      <p:graphicFrame>
        <p:nvGraphicFramePr>
          <p:cNvPr id="7" name="Object 20"/>
          <p:cNvGraphicFramePr>
            <a:graphicFrameLocks noChangeAspect="1"/>
          </p:cNvGraphicFramePr>
          <p:nvPr/>
        </p:nvGraphicFramePr>
        <p:xfrm>
          <a:off x="468313" y="6542088"/>
          <a:ext cx="820737" cy="187325"/>
        </p:xfrm>
        <a:graphic>
          <a:graphicData uri="http://schemas.openxmlformats.org/presentationml/2006/ole">
            <mc:AlternateContent xmlns:mc="http://schemas.openxmlformats.org/markup-compatibility/2006">
              <mc:Choice xmlns:v="urn:schemas-microsoft-com:vml" Requires="v">
                <p:oleObj spid="_x0000_s334918" name="Image" r:id="rId3" imgW="2463492" imgH="558730" progId="">
                  <p:embed/>
                </p:oleObj>
              </mc:Choice>
              <mc:Fallback>
                <p:oleObj name="Image" r:id="rId3" imgW="2463492" imgH="558730" progId="">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313" y="6542088"/>
                        <a:ext cx="820737" cy="187325"/>
                      </a:xfrm>
                      <a:prstGeom prst="rect">
                        <a:avLst/>
                      </a:prstGeom>
                      <a:noFill/>
                      <a:ln>
                        <a:noFill/>
                      </a:ln>
                      <a:extLst>
                        <a:ext uri="{909E8E84-426E-40DD-AFC4-6F175D3DCCD1}">
                          <a14:hiddenFill xmlns:a14="http://schemas.microsoft.com/office/drawing/2010/main">
                            <a:solidFill>
                              <a:srgbClr val="BBE0ED"/>
                            </a:solidFill>
                          </a14:hiddenFill>
                        </a:ext>
                        <a:ext uri="{91240B29-F687-4F45-9708-019B960494DF}">
                          <a14:hiddenLine xmlns:a14="http://schemas.microsoft.com/office/drawing/2010/main" w="38100">
                            <a:solidFill>
                              <a:srgbClr val="808080"/>
                            </a:solidFill>
                            <a:miter lim="800000"/>
                            <a:headEnd/>
                            <a:tailEnd/>
                          </a14:hiddenLine>
                        </a:ext>
                      </a:extLst>
                    </p:spPr>
                  </p:pic>
                </p:oleObj>
              </mc:Fallback>
            </mc:AlternateContent>
          </a:graphicData>
        </a:graphic>
      </p:graphicFrame>
      <p:sp>
        <p:nvSpPr>
          <p:cNvPr id="2" name="Title 1"/>
          <p:cNvSpPr>
            <a:spLocks noGrp="1"/>
          </p:cNvSpPr>
          <p:nvPr>
            <p:ph type="title"/>
          </p:nvPr>
        </p:nvSpPr>
        <p:spPr/>
        <p:txBody>
          <a:bodyPr/>
          <a:lstStyle/>
          <a:p>
            <a:r>
              <a:rPr lang="en-US" smtClean="0"/>
              <a:t>Click to edit Master title style</a:t>
            </a:r>
            <a:endParaRPr lang="nl-B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8" name="Rectangle 6"/>
          <p:cNvSpPr>
            <a:spLocks noGrp="1" noChangeArrowheads="1"/>
          </p:cNvSpPr>
          <p:nvPr>
            <p:ph type="sldNum" sz="quarter" idx="10"/>
          </p:nvPr>
        </p:nvSpPr>
        <p:spPr/>
        <p:txBody>
          <a:bodyPr/>
          <a:lstStyle>
            <a:lvl1pPr>
              <a:defRPr b="0">
                <a:ea typeface="ヒラギノ角ゴ ProN W3"/>
                <a:cs typeface="ヒラギノ角ゴ ProN W3"/>
              </a:defRPr>
            </a:lvl1pPr>
          </a:lstStyle>
          <a:p>
            <a:pPr>
              <a:defRPr/>
            </a:pPr>
            <a:fld id="{42E8EA77-6E08-429F-A60B-EEB5B546D202}" type="slidenum">
              <a:rPr lang="en-US"/>
              <a:pPr>
                <a:defRPr/>
              </a:pPr>
              <a:t>‹#›</a:t>
            </a:fld>
            <a:endParaRPr 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9"/>
          <p:cNvSpPr>
            <a:spLocks noChangeArrowheads="1"/>
          </p:cNvSpPr>
          <p:nvPr/>
        </p:nvSpPr>
        <p:spPr bwMode="auto">
          <a:xfrm>
            <a:off x="0" y="6381750"/>
            <a:ext cx="9144000" cy="476250"/>
          </a:xfrm>
          <a:prstGeom prst="rect">
            <a:avLst/>
          </a:prstGeom>
          <a:solidFill>
            <a:schemeClr val="bg1"/>
          </a:solidFill>
          <a:ln w="9525">
            <a:noFill/>
            <a:miter lim="800000"/>
            <a:headEnd/>
            <a:tailEnd/>
          </a:ln>
          <a:effectLst/>
        </p:spPr>
        <p:txBody>
          <a:bodyPr wrap="none" anchor="ctr"/>
          <a:lstStyle/>
          <a:p>
            <a:pPr eaLnBrk="0" hangingPunct="0">
              <a:defRPr/>
            </a:pPr>
            <a:endParaRPr lang="nl-BE" sz="1400" b="1">
              <a:solidFill>
                <a:srgbClr val="000000"/>
              </a:solidFill>
              <a:latin typeface="Arial" charset="0"/>
              <a:ea typeface="+mn-ea"/>
              <a:cs typeface="+mn-cs"/>
            </a:endParaRPr>
          </a:p>
        </p:txBody>
      </p:sp>
      <p:sp>
        <p:nvSpPr>
          <p:cNvPr id="5" name="Line 7"/>
          <p:cNvSpPr>
            <a:spLocks noChangeShapeType="1"/>
          </p:cNvSpPr>
          <p:nvPr/>
        </p:nvSpPr>
        <p:spPr bwMode="auto">
          <a:xfrm flipV="1">
            <a:off x="0" y="6381750"/>
            <a:ext cx="9144000" cy="0"/>
          </a:xfrm>
          <a:prstGeom prst="line">
            <a:avLst/>
          </a:prstGeom>
          <a:noFill/>
          <a:ln w="3175">
            <a:solidFill>
              <a:srgbClr val="BEBEBE"/>
            </a:solidFill>
            <a:round/>
            <a:headEnd/>
            <a:tailEnd/>
          </a:ln>
          <a:effectLst/>
        </p:spPr>
        <p:txBody>
          <a:bodyPr/>
          <a:lstStyle/>
          <a:p>
            <a:pPr eaLnBrk="0" hangingPunct="0">
              <a:defRPr/>
            </a:pPr>
            <a:endParaRPr lang="nl-BE" sz="1400" b="1">
              <a:solidFill>
                <a:srgbClr val="000000"/>
              </a:solidFill>
              <a:latin typeface="Arial" charset="0"/>
              <a:ea typeface="+mn-ea"/>
              <a:cs typeface="+mn-cs"/>
            </a:endParaRPr>
          </a:p>
        </p:txBody>
      </p:sp>
      <p:sp>
        <p:nvSpPr>
          <p:cNvPr id="6" name="Line 10"/>
          <p:cNvSpPr>
            <a:spLocks noChangeShapeType="1"/>
          </p:cNvSpPr>
          <p:nvPr/>
        </p:nvSpPr>
        <p:spPr bwMode="auto">
          <a:xfrm>
            <a:off x="0" y="908050"/>
            <a:ext cx="8675688" cy="0"/>
          </a:xfrm>
          <a:prstGeom prst="line">
            <a:avLst/>
          </a:prstGeom>
          <a:noFill/>
          <a:ln w="19050">
            <a:solidFill>
              <a:srgbClr val="FF0000"/>
            </a:solidFill>
            <a:round/>
            <a:headEnd/>
            <a:tailEnd/>
          </a:ln>
          <a:effectLst/>
        </p:spPr>
        <p:txBody>
          <a:bodyPr/>
          <a:lstStyle/>
          <a:p>
            <a:pPr eaLnBrk="0" hangingPunct="0">
              <a:defRPr/>
            </a:pPr>
            <a:endParaRPr lang="nl-BE" sz="1400" b="1">
              <a:solidFill>
                <a:srgbClr val="000000"/>
              </a:solidFill>
              <a:latin typeface="Arial" charset="0"/>
              <a:ea typeface="+mn-ea"/>
              <a:cs typeface="+mn-cs"/>
            </a:endParaRPr>
          </a:p>
        </p:txBody>
      </p:sp>
      <p:graphicFrame>
        <p:nvGraphicFramePr>
          <p:cNvPr id="7" name="Object 20"/>
          <p:cNvGraphicFramePr>
            <a:graphicFrameLocks noChangeAspect="1"/>
          </p:cNvGraphicFramePr>
          <p:nvPr/>
        </p:nvGraphicFramePr>
        <p:xfrm>
          <a:off x="468313" y="6542088"/>
          <a:ext cx="820737" cy="187325"/>
        </p:xfrm>
        <a:graphic>
          <a:graphicData uri="http://schemas.openxmlformats.org/presentationml/2006/ole">
            <mc:AlternateContent xmlns:mc="http://schemas.openxmlformats.org/markup-compatibility/2006">
              <mc:Choice xmlns:v="urn:schemas-microsoft-com:vml" Requires="v">
                <p:oleObj spid="_x0000_s335942" name="Image" r:id="rId3" imgW="2463492" imgH="558730" progId="">
                  <p:embed/>
                </p:oleObj>
              </mc:Choice>
              <mc:Fallback>
                <p:oleObj name="Image" r:id="rId3" imgW="2463492" imgH="558730" progId="">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313" y="6542088"/>
                        <a:ext cx="820737" cy="187325"/>
                      </a:xfrm>
                      <a:prstGeom prst="rect">
                        <a:avLst/>
                      </a:prstGeom>
                      <a:noFill/>
                      <a:ln>
                        <a:noFill/>
                      </a:ln>
                      <a:extLst>
                        <a:ext uri="{909E8E84-426E-40DD-AFC4-6F175D3DCCD1}">
                          <a14:hiddenFill xmlns:a14="http://schemas.microsoft.com/office/drawing/2010/main">
                            <a:solidFill>
                              <a:srgbClr val="BBE0ED"/>
                            </a:solidFill>
                          </a14:hiddenFill>
                        </a:ext>
                        <a:ext uri="{91240B29-F687-4F45-9708-019B960494DF}">
                          <a14:hiddenLine xmlns:a14="http://schemas.microsoft.com/office/drawing/2010/main" w="38100">
                            <a:solidFill>
                              <a:srgbClr val="808080"/>
                            </a:solidFill>
                            <a:miter lim="800000"/>
                            <a:headEnd/>
                            <a:tailEnd/>
                          </a14:hiddenLine>
                        </a:ext>
                      </a:extLst>
                    </p:spPr>
                  </p:pic>
                </p:oleObj>
              </mc:Fallback>
            </mc:AlternateContent>
          </a:graphicData>
        </a:graphic>
      </p:graphicFrame>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nl-B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8" name="Rectangle 6"/>
          <p:cNvSpPr>
            <a:spLocks noGrp="1" noChangeArrowheads="1"/>
          </p:cNvSpPr>
          <p:nvPr>
            <p:ph type="sldNum" sz="quarter" idx="10"/>
          </p:nvPr>
        </p:nvSpPr>
        <p:spPr/>
        <p:txBody>
          <a:bodyPr/>
          <a:lstStyle>
            <a:lvl1pPr>
              <a:defRPr b="0">
                <a:ea typeface="ヒラギノ角ゴ ProN W3"/>
                <a:cs typeface="ヒラギノ角ゴ ProN W3"/>
              </a:defRPr>
            </a:lvl1pPr>
          </a:lstStyle>
          <a:p>
            <a:pPr>
              <a:defRPr/>
            </a:pPr>
            <a:fld id="{04A6D324-F914-41EE-AD36-4A54C394370D}" type="slidenum">
              <a:rPr lang="en-US"/>
              <a:pPr>
                <a:defRPr/>
              </a:pPr>
              <a:t>‹#›</a:t>
            </a:fld>
            <a:endParaRPr 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5" name="Rectangle 9"/>
          <p:cNvSpPr>
            <a:spLocks noChangeArrowheads="1"/>
          </p:cNvSpPr>
          <p:nvPr/>
        </p:nvSpPr>
        <p:spPr bwMode="auto">
          <a:xfrm>
            <a:off x="0" y="6381750"/>
            <a:ext cx="9144000" cy="476250"/>
          </a:xfrm>
          <a:prstGeom prst="rect">
            <a:avLst/>
          </a:prstGeom>
          <a:solidFill>
            <a:schemeClr val="bg1"/>
          </a:solidFill>
          <a:ln w="9525">
            <a:noFill/>
            <a:miter lim="800000"/>
            <a:headEnd/>
            <a:tailEnd/>
          </a:ln>
          <a:effectLst/>
        </p:spPr>
        <p:txBody>
          <a:bodyPr wrap="none" anchor="ctr"/>
          <a:lstStyle/>
          <a:p>
            <a:pPr eaLnBrk="0" hangingPunct="0">
              <a:defRPr/>
            </a:pPr>
            <a:endParaRPr lang="nl-BE" sz="1400" b="1">
              <a:solidFill>
                <a:srgbClr val="000000"/>
              </a:solidFill>
              <a:latin typeface="Arial" charset="0"/>
              <a:ea typeface="+mn-ea"/>
              <a:cs typeface="+mn-cs"/>
            </a:endParaRPr>
          </a:p>
        </p:txBody>
      </p:sp>
      <p:sp>
        <p:nvSpPr>
          <p:cNvPr id="6" name="Line 7"/>
          <p:cNvSpPr>
            <a:spLocks noChangeShapeType="1"/>
          </p:cNvSpPr>
          <p:nvPr/>
        </p:nvSpPr>
        <p:spPr bwMode="auto">
          <a:xfrm flipV="1">
            <a:off x="0" y="6381750"/>
            <a:ext cx="9144000" cy="0"/>
          </a:xfrm>
          <a:prstGeom prst="line">
            <a:avLst/>
          </a:prstGeom>
          <a:noFill/>
          <a:ln w="3175">
            <a:solidFill>
              <a:srgbClr val="BEBEBE"/>
            </a:solidFill>
            <a:round/>
            <a:headEnd/>
            <a:tailEnd/>
          </a:ln>
          <a:effectLst/>
        </p:spPr>
        <p:txBody>
          <a:bodyPr/>
          <a:lstStyle/>
          <a:p>
            <a:pPr eaLnBrk="0" hangingPunct="0">
              <a:defRPr/>
            </a:pPr>
            <a:endParaRPr lang="nl-BE" sz="1400" b="1">
              <a:solidFill>
                <a:srgbClr val="000000"/>
              </a:solidFill>
              <a:latin typeface="Arial" charset="0"/>
              <a:ea typeface="+mn-ea"/>
              <a:cs typeface="+mn-cs"/>
            </a:endParaRPr>
          </a:p>
        </p:txBody>
      </p:sp>
      <p:sp>
        <p:nvSpPr>
          <p:cNvPr id="7" name="Line 10"/>
          <p:cNvSpPr>
            <a:spLocks noChangeShapeType="1"/>
          </p:cNvSpPr>
          <p:nvPr/>
        </p:nvSpPr>
        <p:spPr bwMode="auto">
          <a:xfrm>
            <a:off x="0" y="908050"/>
            <a:ext cx="8675688" cy="0"/>
          </a:xfrm>
          <a:prstGeom prst="line">
            <a:avLst/>
          </a:prstGeom>
          <a:noFill/>
          <a:ln w="19050">
            <a:solidFill>
              <a:srgbClr val="FF0000"/>
            </a:solidFill>
            <a:round/>
            <a:headEnd/>
            <a:tailEnd/>
          </a:ln>
          <a:effectLst/>
        </p:spPr>
        <p:txBody>
          <a:bodyPr/>
          <a:lstStyle/>
          <a:p>
            <a:pPr eaLnBrk="0" hangingPunct="0">
              <a:defRPr/>
            </a:pPr>
            <a:endParaRPr lang="nl-BE" sz="1400" b="1">
              <a:solidFill>
                <a:srgbClr val="000000"/>
              </a:solidFill>
              <a:latin typeface="Arial" charset="0"/>
              <a:ea typeface="+mn-ea"/>
              <a:cs typeface="+mn-cs"/>
            </a:endParaRPr>
          </a:p>
        </p:txBody>
      </p:sp>
      <p:graphicFrame>
        <p:nvGraphicFramePr>
          <p:cNvPr id="8" name="Object 20"/>
          <p:cNvGraphicFramePr>
            <a:graphicFrameLocks noChangeAspect="1"/>
          </p:cNvGraphicFramePr>
          <p:nvPr/>
        </p:nvGraphicFramePr>
        <p:xfrm>
          <a:off x="468313" y="6542088"/>
          <a:ext cx="820737" cy="187325"/>
        </p:xfrm>
        <a:graphic>
          <a:graphicData uri="http://schemas.openxmlformats.org/presentationml/2006/ole">
            <mc:AlternateContent xmlns:mc="http://schemas.openxmlformats.org/markup-compatibility/2006">
              <mc:Choice xmlns:v="urn:schemas-microsoft-com:vml" Requires="v">
                <p:oleObj spid="_x0000_s336966" name="Image" r:id="rId3" imgW="2463492" imgH="558730" progId="">
                  <p:embed/>
                </p:oleObj>
              </mc:Choice>
              <mc:Fallback>
                <p:oleObj name="Image" r:id="rId3" imgW="2463492" imgH="558730" progId="">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313" y="6542088"/>
                        <a:ext cx="820737" cy="187325"/>
                      </a:xfrm>
                      <a:prstGeom prst="rect">
                        <a:avLst/>
                      </a:prstGeom>
                      <a:noFill/>
                      <a:ln>
                        <a:noFill/>
                      </a:ln>
                      <a:extLst>
                        <a:ext uri="{909E8E84-426E-40DD-AFC4-6F175D3DCCD1}">
                          <a14:hiddenFill xmlns:a14="http://schemas.microsoft.com/office/drawing/2010/main">
                            <a:solidFill>
                              <a:srgbClr val="BBE0ED"/>
                            </a:solidFill>
                          </a14:hiddenFill>
                        </a:ext>
                        <a:ext uri="{91240B29-F687-4F45-9708-019B960494DF}">
                          <a14:hiddenLine xmlns:a14="http://schemas.microsoft.com/office/drawing/2010/main" w="38100">
                            <a:solidFill>
                              <a:srgbClr val="808080"/>
                            </a:solidFill>
                            <a:miter lim="800000"/>
                            <a:headEnd/>
                            <a:tailEnd/>
                          </a14:hiddenLine>
                        </a:ext>
                      </a:extLst>
                    </p:spPr>
                  </p:pic>
                </p:oleObj>
              </mc:Fallback>
            </mc:AlternateContent>
          </a:graphicData>
        </a:graphic>
      </p:graphicFrame>
      <p:sp>
        <p:nvSpPr>
          <p:cNvPr id="2" name="Title 1"/>
          <p:cNvSpPr>
            <a:spLocks noGrp="1"/>
          </p:cNvSpPr>
          <p:nvPr>
            <p:ph type="title"/>
          </p:nvPr>
        </p:nvSpPr>
        <p:spPr/>
        <p:txBody>
          <a:bodyPr/>
          <a:lstStyle/>
          <a:p>
            <a:r>
              <a:rPr lang="en-US" smtClean="0"/>
              <a:t>Click to edit Master title style</a:t>
            </a:r>
            <a:endParaRPr lang="nl-BE"/>
          </a:p>
        </p:txBody>
      </p:sp>
      <p:sp>
        <p:nvSpPr>
          <p:cNvPr id="3" name="Content Placeholder 2"/>
          <p:cNvSpPr>
            <a:spLocks noGrp="1"/>
          </p:cNvSpPr>
          <p:nvPr>
            <p:ph sz="half" idx="1"/>
          </p:nvPr>
        </p:nvSpPr>
        <p:spPr>
          <a:xfrm>
            <a:off x="457200" y="1125538"/>
            <a:ext cx="4038600" cy="5000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4" name="Content Placeholder 3"/>
          <p:cNvSpPr>
            <a:spLocks noGrp="1"/>
          </p:cNvSpPr>
          <p:nvPr>
            <p:ph sz="half" idx="2"/>
          </p:nvPr>
        </p:nvSpPr>
        <p:spPr>
          <a:xfrm>
            <a:off x="4648200" y="1125538"/>
            <a:ext cx="4038600" cy="5000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9" name="Rectangle 6"/>
          <p:cNvSpPr>
            <a:spLocks noGrp="1" noChangeArrowheads="1"/>
          </p:cNvSpPr>
          <p:nvPr>
            <p:ph type="sldNum" sz="quarter" idx="10"/>
          </p:nvPr>
        </p:nvSpPr>
        <p:spPr/>
        <p:txBody>
          <a:bodyPr/>
          <a:lstStyle>
            <a:lvl1pPr>
              <a:defRPr b="0">
                <a:ea typeface="ヒラギノ角ゴ ProN W3"/>
                <a:cs typeface="ヒラギノ角ゴ ProN W3"/>
              </a:defRPr>
            </a:lvl1pPr>
          </a:lstStyle>
          <a:p>
            <a:pPr>
              <a:defRPr/>
            </a:pPr>
            <a:fld id="{2BDD78E6-EF12-4DBA-B5ED-30A7D9745250}" type="slidenum">
              <a:rPr lang="en-US"/>
              <a:pPr>
                <a:defRPr/>
              </a:pPr>
              <a:t>‹#›</a:t>
            </a:fld>
            <a:endParaRPr 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7" name="Rectangle 9"/>
          <p:cNvSpPr>
            <a:spLocks noChangeArrowheads="1"/>
          </p:cNvSpPr>
          <p:nvPr/>
        </p:nvSpPr>
        <p:spPr bwMode="auto">
          <a:xfrm>
            <a:off x="0" y="6381750"/>
            <a:ext cx="9144000" cy="476250"/>
          </a:xfrm>
          <a:prstGeom prst="rect">
            <a:avLst/>
          </a:prstGeom>
          <a:solidFill>
            <a:schemeClr val="bg1"/>
          </a:solidFill>
          <a:ln w="9525">
            <a:noFill/>
            <a:miter lim="800000"/>
            <a:headEnd/>
            <a:tailEnd/>
          </a:ln>
          <a:effectLst/>
        </p:spPr>
        <p:txBody>
          <a:bodyPr wrap="none" anchor="ctr"/>
          <a:lstStyle/>
          <a:p>
            <a:pPr eaLnBrk="0" hangingPunct="0">
              <a:defRPr/>
            </a:pPr>
            <a:endParaRPr lang="nl-BE" sz="1400" b="1">
              <a:solidFill>
                <a:srgbClr val="000000"/>
              </a:solidFill>
              <a:latin typeface="Arial" charset="0"/>
              <a:ea typeface="+mn-ea"/>
              <a:cs typeface="+mn-cs"/>
            </a:endParaRPr>
          </a:p>
        </p:txBody>
      </p:sp>
      <p:sp>
        <p:nvSpPr>
          <p:cNvPr id="8" name="Line 7"/>
          <p:cNvSpPr>
            <a:spLocks noChangeShapeType="1"/>
          </p:cNvSpPr>
          <p:nvPr/>
        </p:nvSpPr>
        <p:spPr bwMode="auto">
          <a:xfrm flipV="1">
            <a:off x="0" y="6381750"/>
            <a:ext cx="9144000" cy="0"/>
          </a:xfrm>
          <a:prstGeom prst="line">
            <a:avLst/>
          </a:prstGeom>
          <a:noFill/>
          <a:ln w="3175">
            <a:solidFill>
              <a:srgbClr val="BEBEBE"/>
            </a:solidFill>
            <a:round/>
            <a:headEnd/>
            <a:tailEnd/>
          </a:ln>
          <a:effectLst/>
        </p:spPr>
        <p:txBody>
          <a:bodyPr/>
          <a:lstStyle/>
          <a:p>
            <a:pPr eaLnBrk="0" hangingPunct="0">
              <a:defRPr/>
            </a:pPr>
            <a:endParaRPr lang="nl-BE" sz="1400" b="1">
              <a:solidFill>
                <a:srgbClr val="000000"/>
              </a:solidFill>
              <a:latin typeface="Arial" charset="0"/>
              <a:ea typeface="+mn-ea"/>
              <a:cs typeface="+mn-cs"/>
            </a:endParaRPr>
          </a:p>
        </p:txBody>
      </p:sp>
      <p:sp>
        <p:nvSpPr>
          <p:cNvPr id="9" name="Line 10"/>
          <p:cNvSpPr>
            <a:spLocks noChangeShapeType="1"/>
          </p:cNvSpPr>
          <p:nvPr/>
        </p:nvSpPr>
        <p:spPr bwMode="auto">
          <a:xfrm>
            <a:off x="0" y="908050"/>
            <a:ext cx="8675688" cy="0"/>
          </a:xfrm>
          <a:prstGeom prst="line">
            <a:avLst/>
          </a:prstGeom>
          <a:noFill/>
          <a:ln w="19050">
            <a:solidFill>
              <a:srgbClr val="FF0000"/>
            </a:solidFill>
            <a:round/>
            <a:headEnd/>
            <a:tailEnd/>
          </a:ln>
          <a:effectLst/>
        </p:spPr>
        <p:txBody>
          <a:bodyPr/>
          <a:lstStyle/>
          <a:p>
            <a:pPr eaLnBrk="0" hangingPunct="0">
              <a:defRPr/>
            </a:pPr>
            <a:endParaRPr lang="nl-BE" sz="1400" b="1">
              <a:solidFill>
                <a:srgbClr val="000000"/>
              </a:solidFill>
              <a:latin typeface="Arial" charset="0"/>
              <a:ea typeface="+mn-ea"/>
              <a:cs typeface="+mn-cs"/>
            </a:endParaRPr>
          </a:p>
        </p:txBody>
      </p:sp>
      <p:graphicFrame>
        <p:nvGraphicFramePr>
          <p:cNvPr id="10" name="Object 20"/>
          <p:cNvGraphicFramePr>
            <a:graphicFrameLocks noChangeAspect="1"/>
          </p:cNvGraphicFramePr>
          <p:nvPr/>
        </p:nvGraphicFramePr>
        <p:xfrm>
          <a:off x="468313" y="6542088"/>
          <a:ext cx="820737" cy="187325"/>
        </p:xfrm>
        <a:graphic>
          <a:graphicData uri="http://schemas.openxmlformats.org/presentationml/2006/ole">
            <mc:AlternateContent xmlns:mc="http://schemas.openxmlformats.org/markup-compatibility/2006">
              <mc:Choice xmlns:v="urn:schemas-microsoft-com:vml" Requires="v">
                <p:oleObj spid="_x0000_s337990" name="Image" r:id="rId3" imgW="2463492" imgH="558730" progId="">
                  <p:embed/>
                </p:oleObj>
              </mc:Choice>
              <mc:Fallback>
                <p:oleObj name="Image" r:id="rId3" imgW="2463492" imgH="558730" progId="">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313" y="6542088"/>
                        <a:ext cx="820737" cy="187325"/>
                      </a:xfrm>
                      <a:prstGeom prst="rect">
                        <a:avLst/>
                      </a:prstGeom>
                      <a:noFill/>
                      <a:ln>
                        <a:noFill/>
                      </a:ln>
                      <a:extLst>
                        <a:ext uri="{909E8E84-426E-40DD-AFC4-6F175D3DCCD1}">
                          <a14:hiddenFill xmlns:a14="http://schemas.microsoft.com/office/drawing/2010/main">
                            <a:solidFill>
                              <a:srgbClr val="BBE0ED"/>
                            </a:solidFill>
                          </a14:hiddenFill>
                        </a:ext>
                        <a:ext uri="{91240B29-F687-4F45-9708-019B960494DF}">
                          <a14:hiddenLine xmlns:a14="http://schemas.microsoft.com/office/drawing/2010/main" w="38100">
                            <a:solidFill>
                              <a:srgbClr val="808080"/>
                            </a:solidFill>
                            <a:miter lim="800000"/>
                            <a:headEnd/>
                            <a:tailEnd/>
                          </a14:hiddenLine>
                        </a:ext>
                      </a:extLst>
                    </p:spPr>
                  </p:pic>
                </p:oleObj>
              </mc:Fallback>
            </mc:AlternateContent>
          </a:graphicData>
        </a:graphic>
      </p:graphicFrame>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nl-B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11" name="Rectangle 10"/>
          <p:cNvSpPr>
            <a:spLocks noGrp="1" noChangeArrowheads="1"/>
          </p:cNvSpPr>
          <p:nvPr>
            <p:ph type="sldNum" sz="quarter" idx="10"/>
          </p:nvPr>
        </p:nvSpPr>
        <p:spPr/>
        <p:txBody>
          <a:bodyPr/>
          <a:lstStyle>
            <a:lvl1pPr>
              <a:defRPr b="0">
                <a:ea typeface="ヒラギノ角ゴ ProN W3"/>
                <a:cs typeface="ヒラギノ角ゴ ProN W3"/>
              </a:defRPr>
            </a:lvl1pPr>
          </a:lstStyle>
          <a:p>
            <a:pPr>
              <a:defRPr/>
            </a:pPr>
            <a:fld id="{96F79845-2F89-4441-85DE-11332695F9EE}" type="slidenum">
              <a:rPr lang="en-US"/>
              <a:pPr>
                <a:defRPr/>
              </a:pPr>
              <a:t>‹#›</a:t>
            </a:fld>
            <a:endParaRPr 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3" name="Rectangle 9"/>
          <p:cNvSpPr>
            <a:spLocks noChangeArrowheads="1"/>
          </p:cNvSpPr>
          <p:nvPr/>
        </p:nvSpPr>
        <p:spPr bwMode="auto">
          <a:xfrm>
            <a:off x="0" y="6381750"/>
            <a:ext cx="9144000" cy="476250"/>
          </a:xfrm>
          <a:prstGeom prst="rect">
            <a:avLst/>
          </a:prstGeom>
          <a:solidFill>
            <a:schemeClr val="bg1"/>
          </a:solidFill>
          <a:ln w="9525">
            <a:noFill/>
            <a:miter lim="800000"/>
            <a:headEnd/>
            <a:tailEnd/>
          </a:ln>
          <a:effectLst/>
        </p:spPr>
        <p:txBody>
          <a:bodyPr wrap="none" anchor="ctr"/>
          <a:lstStyle/>
          <a:p>
            <a:pPr eaLnBrk="0" hangingPunct="0">
              <a:defRPr/>
            </a:pPr>
            <a:endParaRPr lang="nl-BE" sz="1400" b="1">
              <a:solidFill>
                <a:srgbClr val="000000"/>
              </a:solidFill>
              <a:latin typeface="Arial" charset="0"/>
              <a:ea typeface="+mn-ea"/>
              <a:cs typeface="+mn-cs"/>
            </a:endParaRPr>
          </a:p>
        </p:txBody>
      </p:sp>
      <p:sp>
        <p:nvSpPr>
          <p:cNvPr id="4" name="Line 7"/>
          <p:cNvSpPr>
            <a:spLocks noChangeShapeType="1"/>
          </p:cNvSpPr>
          <p:nvPr/>
        </p:nvSpPr>
        <p:spPr bwMode="auto">
          <a:xfrm flipV="1">
            <a:off x="0" y="6381750"/>
            <a:ext cx="9144000" cy="0"/>
          </a:xfrm>
          <a:prstGeom prst="line">
            <a:avLst/>
          </a:prstGeom>
          <a:noFill/>
          <a:ln w="3175">
            <a:solidFill>
              <a:srgbClr val="BEBEBE"/>
            </a:solidFill>
            <a:round/>
            <a:headEnd/>
            <a:tailEnd/>
          </a:ln>
          <a:effectLst/>
        </p:spPr>
        <p:txBody>
          <a:bodyPr/>
          <a:lstStyle/>
          <a:p>
            <a:pPr eaLnBrk="0" hangingPunct="0">
              <a:defRPr/>
            </a:pPr>
            <a:endParaRPr lang="nl-BE" sz="1400" b="1">
              <a:solidFill>
                <a:srgbClr val="000000"/>
              </a:solidFill>
              <a:latin typeface="Arial" charset="0"/>
              <a:ea typeface="+mn-ea"/>
              <a:cs typeface="+mn-cs"/>
            </a:endParaRPr>
          </a:p>
        </p:txBody>
      </p:sp>
      <p:sp>
        <p:nvSpPr>
          <p:cNvPr id="5" name="Line 10"/>
          <p:cNvSpPr>
            <a:spLocks noChangeShapeType="1"/>
          </p:cNvSpPr>
          <p:nvPr/>
        </p:nvSpPr>
        <p:spPr bwMode="auto">
          <a:xfrm>
            <a:off x="0" y="908050"/>
            <a:ext cx="8675688" cy="0"/>
          </a:xfrm>
          <a:prstGeom prst="line">
            <a:avLst/>
          </a:prstGeom>
          <a:noFill/>
          <a:ln w="19050">
            <a:solidFill>
              <a:srgbClr val="FF0000"/>
            </a:solidFill>
            <a:round/>
            <a:headEnd/>
            <a:tailEnd/>
          </a:ln>
          <a:effectLst/>
        </p:spPr>
        <p:txBody>
          <a:bodyPr/>
          <a:lstStyle/>
          <a:p>
            <a:pPr eaLnBrk="0" hangingPunct="0">
              <a:defRPr/>
            </a:pPr>
            <a:endParaRPr lang="nl-BE" sz="1400" b="1">
              <a:solidFill>
                <a:srgbClr val="000000"/>
              </a:solidFill>
              <a:latin typeface="Arial" charset="0"/>
              <a:ea typeface="+mn-ea"/>
              <a:cs typeface="+mn-cs"/>
            </a:endParaRPr>
          </a:p>
        </p:txBody>
      </p:sp>
      <p:graphicFrame>
        <p:nvGraphicFramePr>
          <p:cNvPr id="6" name="Object 20"/>
          <p:cNvGraphicFramePr>
            <a:graphicFrameLocks noChangeAspect="1"/>
          </p:cNvGraphicFramePr>
          <p:nvPr/>
        </p:nvGraphicFramePr>
        <p:xfrm>
          <a:off x="468313" y="6542088"/>
          <a:ext cx="820737" cy="187325"/>
        </p:xfrm>
        <a:graphic>
          <a:graphicData uri="http://schemas.openxmlformats.org/presentationml/2006/ole">
            <mc:AlternateContent xmlns:mc="http://schemas.openxmlformats.org/markup-compatibility/2006">
              <mc:Choice xmlns:v="urn:schemas-microsoft-com:vml" Requires="v">
                <p:oleObj spid="_x0000_s339014" name="Image" r:id="rId3" imgW="2463492" imgH="558730" progId="">
                  <p:embed/>
                </p:oleObj>
              </mc:Choice>
              <mc:Fallback>
                <p:oleObj name="Image" r:id="rId3" imgW="2463492" imgH="558730" progId="">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313" y="6542088"/>
                        <a:ext cx="820737" cy="187325"/>
                      </a:xfrm>
                      <a:prstGeom prst="rect">
                        <a:avLst/>
                      </a:prstGeom>
                      <a:noFill/>
                      <a:ln>
                        <a:noFill/>
                      </a:ln>
                      <a:extLst>
                        <a:ext uri="{909E8E84-426E-40DD-AFC4-6F175D3DCCD1}">
                          <a14:hiddenFill xmlns:a14="http://schemas.microsoft.com/office/drawing/2010/main">
                            <a:solidFill>
                              <a:srgbClr val="BBE0ED"/>
                            </a:solidFill>
                          </a14:hiddenFill>
                        </a:ext>
                        <a:ext uri="{91240B29-F687-4F45-9708-019B960494DF}">
                          <a14:hiddenLine xmlns:a14="http://schemas.microsoft.com/office/drawing/2010/main" w="38100">
                            <a:solidFill>
                              <a:srgbClr val="808080"/>
                            </a:solidFill>
                            <a:miter lim="800000"/>
                            <a:headEnd/>
                            <a:tailEnd/>
                          </a14:hiddenLine>
                        </a:ext>
                      </a:extLst>
                    </p:spPr>
                  </p:pic>
                </p:oleObj>
              </mc:Fallback>
            </mc:AlternateContent>
          </a:graphicData>
        </a:graphic>
      </p:graphicFrame>
      <p:sp>
        <p:nvSpPr>
          <p:cNvPr id="2" name="Title 1"/>
          <p:cNvSpPr>
            <a:spLocks noGrp="1"/>
          </p:cNvSpPr>
          <p:nvPr>
            <p:ph type="title"/>
          </p:nvPr>
        </p:nvSpPr>
        <p:spPr/>
        <p:txBody>
          <a:bodyPr/>
          <a:lstStyle/>
          <a:p>
            <a:r>
              <a:rPr lang="en-US" smtClean="0"/>
              <a:t>Click to edit Master title style</a:t>
            </a:r>
            <a:endParaRPr lang="nl-BE"/>
          </a:p>
        </p:txBody>
      </p:sp>
      <p:sp>
        <p:nvSpPr>
          <p:cNvPr id="7" name="Rectangle 6"/>
          <p:cNvSpPr>
            <a:spLocks noGrp="1" noChangeArrowheads="1"/>
          </p:cNvSpPr>
          <p:nvPr>
            <p:ph type="sldNum" sz="quarter" idx="10"/>
          </p:nvPr>
        </p:nvSpPr>
        <p:spPr/>
        <p:txBody>
          <a:bodyPr/>
          <a:lstStyle>
            <a:lvl1pPr>
              <a:defRPr b="0">
                <a:ea typeface="ヒラギノ角ゴ ProN W3"/>
                <a:cs typeface="ヒラギノ角ゴ ProN W3"/>
              </a:defRPr>
            </a:lvl1pPr>
          </a:lstStyle>
          <a:p>
            <a:pPr>
              <a:defRPr/>
            </a:pPr>
            <a:fld id="{342BFBF3-2338-4127-A927-B5563989C284}" type="slidenum">
              <a:rPr lang="en-US"/>
              <a:pPr>
                <a:defRPr/>
              </a:pPr>
              <a:t>‹#›</a:t>
            </a:fld>
            <a:endParaRPr 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9"/>
          <p:cNvSpPr>
            <a:spLocks noChangeArrowheads="1"/>
          </p:cNvSpPr>
          <p:nvPr/>
        </p:nvSpPr>
        <p:spPr bwMode="auto">
          <a:xfrm>
            <a:off x="0" y="6381750"/>
            <a:ext cx="9144000" cy="476250"/>
          </a:xfrm>
          <a:prstGeom prst="rect">
            <a:avLst/>
          </a:prstGeom>
          <a:solidFill>
            <a:schemeClr val="bg1"/>
          </a:solidFill>
          <a:ln w="9525">
            <a:noFill/>
            <a:miter lim="800000"/>
            <a:headEnd/>
            <a:tailEnd/>
          </a:ln>
          <a:effectLst/>
        </p:spPr>
        <p:txBody>
          <a:bodyPr wrap="none" anchor="ctr"/>
          <a:lstStyle/>
          <a:p>
            <a:pPr eaLnBrk="0" hangingPunct="0">
              <a:defRPr/>
            </a:pPr>
            <a:endParaRPr lang="nl-BE" sz="1400" b="1">
              <a:solidFill>
                <a:srgbClr val="000000"/>
              </a:solidFill>
              <a:latin typeface="Arial" charset="0"/>
              <a:ea typeface="+mn-ea"/>
              <a:cs typeface="+mn-cs"/>
            </a:endParaRPr>
          </a:p>
        </p:txBody>
      </p:sp>
      <p:sp>
        <p:nvSpPr>
          <p:cNvPr id="3" name="Line 7"/>
          <p:cNvSpPr>
            <a:spLocks noChangeShapeType="1"/>
          </p:cNvSpPr>
          <p:nvPr/>
        </p:nvSpPr>
        <p:spPr bwMode="auto">
          <a:xfrm flipV="1">
            <a:off x="0" y="6381750"/>
            <a:ext cx="9144000" cy="0"/>
          </a:xfrm>
          <a:prstGeom prst="line">
            <a:avLst/>
          </a:prstGeom>
          <a:noFill/>
          <a:ln w="3175">
            <a:solidFill>
              <a:srgbClr val="BEBEBE"/>
            </a:solidFill>
            <a:round/>
            <a:headEnd/>
            <a:tailEnd/>
          </a:ln>
          <a:effectLst/>
        </p:spPr>
        <p:txBody>
          <a:bodyPr/>
          <a:lstStyle/>
          <a:p>
            <a:pPr eaLnBrk="0" hangingPunct="0">
              <a:defRPr/>
            </a:pPr>
            <a:endParaRPr lang="nl-BE" sz="1400" b="1">
              <a:solidFill>
                <a:srgbClr val="000000"/>
              </a:solidFill>
              <a:latin typeface="Arial" charset="0"/>
              <a:ea typeface="+mn-ea"/>
              <a:cs typeface="+mn-cs"/>
            </a:endParaRPr>
          </a:p>
        </p:txBody>
      </p:sp>
      <p:sp>
        <p:nvSpPr>
          <p:cNvPr id="4" name="Line 10"/>
          <p:cNvSpPr>
            <a:spLocks noChangeShapeType="1"/>
          </p:cNvSpPr>
          <p:nvPr/>
        </p:nvSpPr>
        <p:spPr bwMode="auto">
          <a:xfrm>
            <a:off x="0" y="908050"/>
            <a:ext cx="8675688" cy="0"/>
          </a:xfrm>
          <a:prstGeom prst="line">
            <a:avLst/>
          </a:prstGeom>
          <a:noFill/>
          <a:ln w="19050">
            <a:solidFill>
              <a:srgbClr val="FF0000"/>
            </a:solidFill>
            <a:round/>
            <a:headEnd/>
            <a:tailEnd/>
          </a:ln>
          <a:effectLst/>
        </p:spPr>
        <p:txBody>
          <a:bodyPr/>
          <a:lstStyle/>
          <a:p>
            <a:pPr eaLnBrk="0" hangingPunct="0">
              <a:defRPr/>
            </a:pPr>
            <a:endParaRPr lang="nl-BE" sz="1400" b="1">
              <a:solidFill>
                <a:srgbClr val="000000"/>
              </a:solidFill>
              <a:latin typeface="Arial" charset="0"/>
              <a:ea typeface="+mn-ea"/>
              <a:cs typeface="+mn-cs"/>
            </a:endParaRPr>
          </a:p>
        </p:txBody>
      </p:sp>
      <p:graphicFrame>
        <p:nvGraphicFramePr>
          <p:cNvPr id="5" name="Object 20"/>
          <p:cNvGraphicFramePr>
            <a:graphicFrameLocks noChangeAspect="1"/>
          </p:cNvGraphicFramePr>
          <p:nvPr/>
        </p:nvGraphicFramePr>
        <p:xfrm>
          <a:off x="468313" y="6542088"/>
          <a:ext cx="820737" cy="187325"/>
        </p:xfrm>
        <a:graphic>
          <a:graphicData uri="http://schemas.openxmlformats.org/presentationml/2006/ole">
            <mc:AlternateContent xmlns:mc="http://schemas.openxmlformats.org/markup-compatibility/2006">
              <mc:Choice xmlns:v="urn:schemas-microsoft-com:vml" Requires="v">
                <p:oleObj spid="_x0000_s340038" name="Image" r:id="rId3" imgW="2463492" imgH="558730" progId="">
                  <p:embed/>
                </p:oleObj>
              </mc:Choice>
              <mc:Fallback>
                <p:oleObj name="Image" r:id="rId3" imgW="2463492" imgH="558730" progId="">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313" y="6542088"/>
                        <a:ext cx="820737" cy="187325"/>
                      </a:xfrm>
                      <a:prstGeom prst="rect">
                        <a:avLst/>
                      </a:prstGeom>
                      <a:noFill/>
                      <a:ln>
                        <a:noFill/>
                      </a:ln>
                      <a:extLst>
                        <a:ext uri="{909E8E84-426E-40DD-AFC4-6F175D3DCCD1}">
                          <a14:hiddenFill xmlns:a14="http://schemas.microsoft.com/office/drawing/2010/main">
                            <a:solidFill>
                              <a:srgbClr val="BBE0ED"/>
                            </a:solidFill>
                          </a14:hiddenFill>
                        </a:ext>
                        <a:ext uri="{91240B29-F687-4F45-9708-019B960494DF}">
                          <a14:hiddenLine xmlns:a14="http://schemas.microsoft.com/office/drawing/2010/main" w="38100">
                            <a:solidFill>
                              <a:srgbClr val="808080"/>
                            </a:solidFill>
                            <a:miter lim="800000"/>
                            <a:headEnd/>
                            <a:tailEnd/>
                          </a14:hiddenLine>
                        </a:ext>
                      </a:extLst>
                    </p:spPr>
                  </p:pic>
                </p:oleObj>
              </mc:Fallback>
            </mc:AlternateContent>
          </a:graphicData>
        </a:graphic>
      </p:graphicFrame>
      <p:sp>
        <p:nvSpPr>
          <p:cNvPr id="6" name="Rectangle 6"/>
          <p:cNvSpPr>
            <a:spLocks noGrp="1" noChangeArrowheads="1"/>
          </p:cNvSpPr>
          <p:nvPr>
            <p:ph type="sldNum" sz="quarter" idx="10"/>
          </p:nvPr>
        </p:nvSpPr>
        <p:spPr/>
        <p:txBody>
          <a:bodyPr/>
          <a:lstStyle>
            <a:lvl1pPr>
              <a:defRPr b="0">
                <a:ea typeface="ヒラギノ角ゴ ProN W3"/>
                <a:cs typeface="ヒラギノ角ゴ ProN W3"/>
              </a:defRPr>
            </a:lvl1pPr>
          </a:lstStyle>
          <a:p>
            <a:pPr>
              <a:defRPr/>
            </a:pPr>
            <a:fld id="{A338D99A-ABA4-497D-8C6E-54A12F1295AE}"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green)">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rgbClr val="506C48"/>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5" name="Content Placeholder 8"/>
          <p:cNvSpPr>
            <a:spLocks noGrp="1"/>
          </p:cNvSpPr>
          <p:nvPr>
            <p:ph sz="quarter" idx="10"/>
          </p:nvPr>
        </p:nvSpPr>
        <p:spPr>
          <a:xfrm>
            <a:off x="5745170" y="1009632"/>
            <a:ext cx="2857535" cy="285752"/>
          </a:xfrm>
          <a:prstGeom prst="rect">
            <a:avLst/>
          </a:prstGeom>
          <a:ln>
            <a:noFill/>
          </a:ln>
        </p:spPr>
        <p:txBody>
          <a:bodyPr/>
          <a:lstStyle>
            <a:lvl1pPr algn="r">
              <a:buNone/>
              <a:defRPr sz="1200">
                <a:solidFill>
                  <a:schemeClr val="tx2"/>
                </a:solidFill>
              </a:defRPr>
            </a:lvl1pPr>
            <a:lvl2pPr algn="r">
              <a:defRPr/>
            </a:lvl2pPr>
            <a:lvl3pPr algn="r">
              <a:defRPr/>
            </a:lvl3pPr>
            <a:lvl4pPr algn="r">
              <a:defRPr/>
            </a:lvl4pPr>
            <a:lvl5pPr algn="r">
              <a:defRPr/>
            </a:lvl5pPr>
          </a:lstStyle>
          <a:p>
            <a:pPr lvl="0"/>
            <a:r>
              <a:rPr lang="en-US" smtClean="0"/>
              <a:t>Click to edit Master text styles</a:t>
            </a:r>
          </a:p>
        </p:txBody>
      </p:sp>
      <p:sp>
        <p:nvSpPr>
          <p:cNvPr id="6" name="Slide Number Placeholder 3"/>
          <p:cNvSpPr>
            <a:spLocks noGrp="1"/>
          </p:cNvSpPr>
          <p:nvPr>
            <p:ph type="sldNum" sz="quarter" idx="11"/>
          </p:nvPr>
        </p:nvSpPr>
        <p:spPr>
          <a:xfrm>
            <a:off x="7904163" y="11113"/>
            <a:ext cx="611187" cy="287337"/>
          </a:xfrm>
          <a:prstGeom prst="rect">
            <a:avLst/>
          </a:prstGeom>
          <a:solidFill>
            <a:schemeClr val="tx2"/>
          </a:solidFill>
        </p:spPr>
        <p:txBody>
          <a:bodyPr anchor="ctr"/>
          <a:lstStyle>
            <a:lvl1pPr algn="r" eaLnBrk="0" hangingPunct="0">
              <a:defRPr sz="1400" b="1" smtClean="0">
                <a:solidFill>
                  <a:srgbClr val="FFFFFF"/>
                </a:solidFill>
              </a:defRPr>
            </a:lvl1pPr>
          </a:lstStyle>
          <a:p>
            <a:pPr>
              <a:defRPr/>
            </a:pPr>
            <a:fld id="{662A3354-6FE8-4424-A4C0-DE124DD68AAD}" type="slidenum">
              <a:rPr lang="en-US"/>
              <a:pPr>
                <a:defRPr/>
              </a:pPr>
              <a:t>‹#›</a:t>
            </a:fld>
            <a:endParaRPr lang="en-US" dirty="0"/>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9"/>
          <p:cNvSpPr>
            <a:spLocks noChangeArrowheads="1"/>
          </p:cNvSpPr>
          <p:nvPr/>
        </p:nvSpPr>
        <p:spPr bwMode="auto">
          <a:xfrm>
            <a:off x="0" y="6381750"/>
            <a:ext cx="9144000" cy="476250"/>
          </a:xfrm>
          <a:prstGeom prst="rect">
            <a:avLst/>
          </a:prstGeom>
          <a:solidFill>
            <a:schemeClr val="bg1"/>
          </a:solidFill>
          <a:ln w="9525">
            <a:noFill/>
            <a:miter lim="800000"/>
            <a:headEnd/>
            <a:tailEnd/>
          </a:ln>
          <a:effectLst/>
        </p:spPr>
        <p:txBody>
          <a:bodyPr wrap="none" anchor="ctr"/>
          <a:lstStyle/>
          <a:p>
            <a:pPr eaLnBrk="0" hangingPunct="0">
              <a:defRPr/>
            </a:pPr>
            <a:endParaRPr lang="nl-BE" sz="1400" b="1">
              <a:solidFill>
                <a:srgbClr val="000000"/>
              </a:solidFill>
              <a:latin typeface="Arial" charset="0"/>
              <a:ea typeface="+mn-ea"/>
              <a:cs typeface="+mn-cs"/>
            </a:endParaRPr>
          </a:p>
        </p:txBody>
      </p:sp>
      <p:sp>
        <p:nvSpPr>
          <p:cNvPr id="6" name="Line 7"/>
          <p:cNvSpPr>
            <a:spLocks noChangeShapeType="1"/>
          </p:cNvSpPr>
          <p:nvPr/>
        </p:nvSpPr>
        <p:spPr bwMode="auto">
          <a:xfrm flipV="1">
            <a:off x="0" y="6381750"/>
            <a:ext cx="9144000" cy="0"/>
          </a:xfrm>
          <a:prstGeom prst="line">
            <a:avLst/>
          </a:prstGeom>
          <a:noFill/>
          <a:ln w="3175">
            <a:solidFill>
              <a:srgbClr val="BEBEBE"/>
            </a:solidFill>
            <a:round/>
            <a:headEnd/>
            <a:tailEnd/>
          </a:ln>
          <a:effectLst/>
        </p:spPr>
        <p:txBody>
          <a:bodyPr/>
          <a:lstStyle/>
          <a:p>
            <a:pPr eaLnBrk="0" hangingPunct="0">
              <a:defRPr/>
            </a:pPr>
            <a:endParaRPr lang="nl-BE" sz="1400" b="1">
              <a:solidFill>
                <a:srgbClr val="000000"/>
              </a:solidFill>
              <a:latin typeface="Arial" charset="0"/>
              <a:ea typeface="+mn-ea"/>
              <a:cs typeface="+mn-cs"/>
            </a:endParaRPr>
          </a:p>
        </p:txBody>
      </p:sp>
      <p:sp>
        <p:nvSpPr>
          <p:cNvPr id="7" name="Line 10"/>
          <p:cNvSpPr>
            <a:spLocks noChangeShapeType="1"/>
          </p:cNvSpPr>
          <p:nvPr/>
        </p:nvSpPr>
        <p:spPr bwMode="auto">
          <a:xfrm>
            <a:off x="0" y="908050"/>
            <a:ext cx="8675688" cy="0"/>
          </a:xfrm>
          <a:prstGeom prst="line">
            <a:avLst/>
          </a:prstGeom>
          <a:noFill/>
          <a:ln w="19050">
            <a:solidFill>
              <a:srgbClr val="FF0000"/>
            </a:solidFill>
            <a:round/>
            <a:headEnd/>
            <a:tailEnd/>
          </a:ln>
          <a:effectLst/>
        </p:spPr>
        <p:txBody>
          <a:bodyPr/>
          <a:lstStyle/>
          <a:p>
            <a:pPr eaLnBrk="0" hangingPunct="0">
              <a:defRPr/>
            </a:pPr>
            <a:endParaRPr lang="nl-BE" sz="1400" b="1">
              <a:solidFill>
                <a:srgbClr val="000000"/>
              </a:solidFill>
              <a:latin typeface="Arial" charset="0"/>
              <a:ea typeface="+mn-ea"/>
              <a:cs typeface="+mn-cs"/>
            </a:endParaRPr>
          </a:p>
        </p:txBody>
      </p:sp>
      <p:graphicFrame>
        <p:nvGraphicFramePr>
          <p:cNvPr id="8" name="Object 20"/>
          <p:cNvGraphicFramePr>
            <a:graphicFrameLocks noChangeAspect="1"/>
          </p:cNvGraphicFramePr>
          <p:nvPr/>
        </p:nvGraphicFramePr>
        <p:xfrm>
          <a:off x="468313" y="6542088"/>
          <a:ext cx="820737" cy="187325"/>
        </p:xfrm>
        <a:graphic>
          <a:graphicData uri="http://schemas.openxmlformats.org/presentationml/2006/ole">
            <mc:AlternateContent xmlns:mc="http://schemas.openxmlformats.org/markup-compatibility/2006">
              <mc:Choice xmlns:v="urn:schemas-microsoft-com:vml" Requires="v">
                <p:oleObj spid="_x0000_s341062" name="Image" r:id="rId3" imgW="2463492" imgH="558730" progId="">
                  <p:embed/>
                </p:oleObj>
              </mc:Choice>
              <mc:Fallback>
                <p:oleObj name="Image" r:id="rId3" imgW="2463492" imgH="558730" progId="">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313" y="6542088"/>
                        <a:ext cx="820737" cy="187325"/>
                      </a:xfrm>
                      <a:prstGeom prst="rect">
                        <a:avLst/>
                      </a:prstGeom>
                      <a:noFill/>
                      <a:ln>
                        <a:noFill/>
                      </a:ln>
                      <a:extLst>
                        <a:ext uri="{909E8E84-426E-40DD-AFC4-6F175D3DCCD1}">
                          <a14:hiddenFill xmlns:a14="http://schemas.microsoft.com/office/drawing/2010/main">
                            <a:solidFill>
                              <a:srgbClr val="BBE0ED"/>
                            </a:solidFill>
                          </a14:hiddenFill>
                        </a:ext>
                        <a:ext uri="{91240B29-F687-4F45-9708-019B960494DF}">
                          <a14:hiddenLine xmlns:a14="http://schemas.microsoft.com/office/drawing/2010/main" w="38100">
                            <a:solidFill>
                              <a:srgbClr val="808080"/>
                            </a:solidFill>
                            <a:miter lim="800000"/>
                            <a:headEnd/>
                            <a:tailEnd/>
                          </a14:hiddenLine>
                        </a:ext>
                      </a:extLst>
                    </p:spPr>
                  </p:pic>
                </p:oleObj>
              </mc:Fallback>
            </mc:AlternateContent>
          </a:graphicData>
        </a:graphic>
      </p:graphicFrame>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nl-B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Rectangle 6"/>
          <p:cNvSpPr>
            <a:spLocks noGrp="1" noChangeArrowheads="1"/>
          </p:cNvSpPr>
          <p:nvPr>
            <p:ph type="sldNum" sz="quarter" idx="10"/>
          </p:nvPr>
        </p:nvSpPr>
        <p:spPr/>
        <p:txBody>
          <a:bodyPr/>
          <a:lstStyle>
            <a:lvl1pPr>
              <a:defRPr b="0">
                <a:ea typeface="ヒラギノ角ゴ ProN W3"/>
                <a:cs typeface="ヒラギノ角ゴ ProN W3"/>
              </a:defRPr>
            </a:lvl1pPr>
          </a:lstStyle>
          <a:p>
            <a:pPr>
              <a:defRPr/>
            </a:pPr>
            <a:fld id="{AFA2A11F-7CD6-419A-AD5C-20D432980C46}" type="slidenum">
              <a:rPr lang="en-US"/>
              <a:pPr>
                <a:defRPr/>
              </a:pPr>
              <a:t>‹#›</a:t>
            </a:fld>
            <a:endParaRPr 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9"/>
          <p:cNvSpPr>
            <a:spLocks noChangeArrowheads="1"/>
          </p:cNvSpPr>
          <p:nvPr/>
        </p:nvSpPr>
        <p:spPr bwMode="auto">
          <a:xfrm>
            <a:off x="0" y="6381750"/>
            <a:ext cx="9144000" cy="476250"/>
          </a:xfrm>
          <a:prstGeom prst="rect">
            <a:avLst/>
          </a:prstGeom>
          <a:solidFill>
            <a:schemeClr val="bg1"/>
          </a:solidFill>
          <a:ln w="9525">
            <a:noFill/>
            <a:miter lim="800000"/>
            <a:headEnd/>
            <a:tailEnd/>
          </a:ln>
          <a:effectLst/>
        </p:spPr>
        <p:txBody>
          <a:bodyPr wrap="none" anchor="ctr"/>
          <a:lstStyle/>
          <a:p>
            <a:pPr eaLnBrk="0" hangingPunct="0">
              <a:defRPr/>
            </a:pPr>
            <a:endParaRPr lang="nl-BE" sz="1400" b="1">
              <a:solidFill>
                <a:srgbClr val="000000"/>
              </a:solidFill>
              <a:latin typeface="Arial" charset="0"/>
              <a:ea typeface="+mn-ea"/>
              <a:cs typeface="+mn-cs"/>
            </a:endParaRPr>
          </a:p>
        </p:txBody>
      </p:sp>
      <p:sp>
        <p:nvSpPr>
          <p:cNvPr id="6" name="Line 7"/>
          <p:cNvSpPr>
            <a:spLocks noChangeShapeType="1"/>
          </p:cNvSpPr>
          <p:nvPr/>
        </p:nvSpPr>
        <p:spPr bwMode="auto">
          <a:xfrm flipV="1">
            <a:off x="0" y="6381750"/>
            <a:ext cx="9144000" cy="0"/>
          </a:xfrm>
          <a:prstGeom prst="line">
            <a:avLst/>
          </a:prstGeom>
          <a:noFill/>
          <a:ln w="3175">
            <a:solidFill>
              <a:srgbClr val="BEBEBE"/>
            </a:solidFill>
            <a:round/>
            <a:headEnd/>
            <a:tailEnd/>
          </a:ln>
          <a:effectLst/>
        </p:spPr>
        <p:txBody>
          <a:bodyPr/>
          <a:lstStyle/>
          <a:p>
            <a:pPr eaLnBrk="0" hangingPunct="0">
              <a:defRPr/>
            </a:pPr>
            <a:endParaRPr lang="nl-BE" sz="1400" b="1">
              <a:solidFill>
                <a:srgbClr val="000000"/>
              </a:solidFill>
              <a:latin typeface="Arial" charset="0"/>
              <a:ea typeface="+mn-ea"/>
              <a:cs typeface="+mn-cs"/>
            </a:endParaRPr>
          </a:p>
        </p:txBody>
      </p:sp>
      <p:sp>
        <p:nvSpPr>
          <p:cNvPr id="7" name="Line 10"/>
          <p:cNvSpPr>
            <a:spLocks noChangeShapeType="1"/>
          </p:cNvSpPr>
          <p:nvPr/>
        </p:nvSpPr>
        <p:spPr bwMode="auto">
          <a:xfrm>
            <a:off x="0" y="908050"/>
            <a:ext cx="8675688" cy="0"/>
          </a:xfrm>
          <a:prstGeom prst="line">
            <a:avLst/>
          </a:prstGeom>
          <a:noFill/>
          <a:ln w="19050">
            <a:solidFill>
              <a:srgbClr val="FF0000"/>
            </a:solidFill>
            <a:round/>
            <a:headEnd/>
            <a:tailEnd/>
          </a:ln>
          <a:effectLst/>
        </p:spPr>
        <p:txBody>
          <a:bodyPr/>
          <a:lstStyle/>
          <a:p>
            <a:pPr eaLnBrk="0" hangingPunct="0">
              <a:defRPr/>
            </a:pPr>
            <a:endParaRPr lang="nl-BE" sz="1400" b="1">
              <a:solidFill>
                <a:srgbClr val="000000"/>
              </a:solidFill>
              <a:latin typeface="Arial" charset="0"/>
              <a:ea typeface="+mn-ea"/>
              <a:cs typeface="+mn-cs"/>
            </a:endParaRPr>
          </a:p>
        </p:txBody>
      </p:sp>
      <p:graphicFrame>
        <p:nvGraphicFramePr>
          <p:cNvPr id="8" name="Object 20"/>
          <p:cNvGraphicFramePr>
            <a:graphicFrameLocks noChangeAspect="1"/>
          </p:cNvGraphicFramePr>
          <p:nvPr/>
        </p:nvGraphicFramePr>
        <p:xfrm>
          <a:off x="468313" y="6542088"/>
          <a:ext cx="820737" cy="187325"/>
        </p:xfrm>
        <a:graphic>
          <a:graphicData uri="http://schemas.openxmlformats.org/presentationml/2006/ole">
            <mc:AlternateContent xmlns:mc="http://schemas.openxmlformats.org/markup-compatibility/2006">
              <mc:Choice xmlns:v="urn:schemas-microsoft-com:vml" Requires="v">
                <p:oleObj spid="_x0000_s342086" name="Image" r:id="rId3" imgW="2463492" imgH="558730" progId="">
                  <p:embed/>
                </p:oleObj>
              </mc:Choice>
              <mc:Fallback>
                <p:oleObj name="Image" r:id="rId3" imgW="2463492" imgH="558730" progId="">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313" y="6542088"/>
                        <a:ext cx="820737" cy="187325"/>
                      </a:xfrm>
                      <a:prstGeom prst="rect">
                        <a:avLst/>
                      </a:prstGeom>
                      <a:noFill/>
                      <a:ln>
                        <a:noFill/>
                      </a:ln>
                      <a:extLst>
                        <a:ext uri="{909E8E84-426E-40DD-AFC4-6F175D3DCCD1}">
                          <a14:hiddenFill xmlns:a14="http://schemas.microsoft.com/office/drawing/2010/main">
                            <a:solidFill>
                              <a:srgbClr val="BBE0ED"/>
                            </a:solidFill>
                          </a14:hiddenFill>
                        </a:ext>
                        <a:ext uri="{91240B29-F687-4F45-9708-019B960494DF}">
                          <a14:hiddenLine xmlns:a14="http://schemas.microsoft.com/office/drawing/2010/main" w="38100">
                            <a:solidFill>
                              <a:srgbClr val="808080"/>
                            </a:solidFill>
                            <a:miter lim="800000"/>
                            <a:headEnd/>
                            <a:tailEnd/>
                          </a14:hiddenLine>
                        </a:ext>
                      </a:extLst>
                    </p:spPr>
                  </p:pic>
                </p:oleObj>
              </mc:Fallback>
            </mc:AlternateContent>
          </a:graphicData>
        </a:graphic>
      </p:graphicFrame>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nl-B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BE"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Rectangle 6"/>
          <p:cNvSpPr>
            <a:spLocks noGrp="1" noChangeArrowheads="1"/>
          </p:cNvSpPr>
          <p:nvPr>
            <p:ph type="sldNum" sz="quarter" idx="10"/>
          </p:nvPr>
        </p:nvSpPr>
        <p:spPr/>
        <p:txBody>
          <a:bodyPr/>
          <a:lstStyle>
            <a:lvl1pPr>
              <a:defRPr b="0">
                <a:ea typeface="ヒラギノ角ゴ ProN W3"/>
                <a:cs typeface="ヒラギノ角ゴ ProN W3"/>
              </a:defRPr>
            </a:lvl1pPr>
          </a:lstStyle>
          <a:p>
            <a:pPr>
              <a:defRPr/>
            </a:pPr>
            <a:fld id="{510C9CCF-C84D-493A-A5A5-00B32521EBF7}" type="slidenum">
              <a:rPr lang="en-US"/>
              <a:pPr>
                <a:defRPr/>
              </a:pPr>
              <a:t>‹#›</a:t>
            </a:fld>
            <a:endParaRPr 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4" name="Rectangle 9"/>
          <p:cNvSpPr>
            <a:spLocks noChangeArrowheads="1"/>
          </p:cNvSpPr>
          <p:nvPr/>
        </p:nvSpPr>
        <p:spPr bwMode="auto">
          <a:xfrm>
            <a:off x="0" y="6381750"/>
            <a:ext cx="9144000" cy="476250"/>
          </a:xfrm>
          <a:prstGeom prst="rect">
            <a:avLst/>
          </a:prstGeom>
          <a:solidFill>
            <a:schemeClr val="bg1"/>
          </a:solidFill>
          <a:ln w="9525">
            <a:noFill/>
            <a:miter lim="800000"/>
            <a:headEnd/>
            <a:tailEnd/>
          </a:ln>
          <a:effectLst/>
        </p:spPr>
        <p:txBody>
          <a:bodyPr wrap="none" anchor="ctr"/>
          <a:lstStyle/>
          <a:p>
            <a:pPr eaLnBrk="0" hangingPunct="0">
              <a:defRPr/>
            </a:pPr>
            <a:endParaRPr lang="nl-BE" sz="1400" b="1">
              <a:solidFill>
                <a:srgbClr val="000000"/>
              </a:solidFill>
              <a:latin typeface="Arial" charset="0"/>
              <a:ea typeface="+mn-ea"/>
              <a:cs typeface="+mn-cs"/>
            </a:endParaRPr>
          </a:p>
        </p:txBody>
      </p:sp>
      <p:sp>
        <p:nvSpPr>
          <p:cNvPr id="5" name="Line 7"/>
          <p:cNvSpPr>
            <a:spLocks noChangeShapeType="1"/>
          </p:cNvSpPr>
          <p:nvPr/>
        </p:nvSpPr>
        <p:spPr bwMode="auto">
          <a:xfrm flipV="1">
            <a:off x="0" y="6381750"/>
            <a:ext cx="9144000" cy="0"/>
          </a:xfrm>
          <a:prstGeom prst="line">
            <a:avLst/>
          </a:prstGeom>
          <a:noFill/>
          <a:ln w="3175">
            <a:solidFill>
              <a:srgbClr val="BEBEBE"/>
            </a:solidFill>
            <a:round/>
            <a:headEnd/>
            <a:tailEnd/>
          </a:ln>
          <a:effectLst/>
        </p:spPr>
        <p:txBody>
          <a:bodyPr/>
          <a:lstStyle/>
          <a:p>
            <a:pPr eaLnBrk="0" hangingPunct="0">
              <a:defRPr/>
            </a:pPr>
            <a:endParaRPr lang="nl-BE" sz="1400" b="1">
              <a:solidFill>
                <a:srgbClr val="000000"/>
              </a:solidFill>
              <a:latin typeface="Arial" charset="0"/>
              <a:ea typeface="+mn-ea"/>
              <a:cs typeface="+mn-cs"/>
            </a:endParaRPr>
          </a:p>
        </p:txBody>
      </p:sp>
      <p:sp>
        <p:nvSpPr>
          <p:cNvPr id="6" name="Line 10"/>
          <p:cNvSpPr>
            <a:spLocks noChangeShapeType="1"/>
          </p:cNvSpPr>
          <p:nvPr/>
        </p:nvSpPr>
        <p:spPr bwMode="auto">
          <a:xfrm>
            <a:off x="0" y="908050"/>
            <a:ext cx="8675688" cy="0"/>
          </a:xfrm>
          <a:prstGeom prst="line">
            <a:avLst/>
          </a:prstGeom>
          <a:noFill/>
          <a:ln w="19050">
            <a:solidFill>
              <a:srgbClr val="FF0000"/>
            </a:solidFill>
            <a:round/>
            <a:headEnd/>
            <a:tailEnd/>
          </a:ln>
          <a:effectLst/>
        </p:spPr>
        <p:txBody>
          <a:bodyPr/>
          <a:lstStyle/>
          <a:p>
            <a:pPr eaLnBrk="0" hangingPunct="0">
              <a:defRPr/>
            </a:pPr>
            <a:endParaRPr lang="nl-BE" sz="1400" b="1">
              <a:solidFill>
                <a:srgbClr val="000000"/>
              </a:solidFill>
              <a:latin typeface="Arial" charset="0"/>
              <a:ea typeface="+mn-ea"/>
              <a:cs typeface="+mn-cs"/>
            </a:endParaRPr>
          </a:p>
        </p:txBody>
      </p:sp>
      <p:graphicFrame>
        <p:nvGraphicFramePr>
          <p:cNvPr id="7" name="Object 20"/>
          <p:cNvGraphicFramePr>
            <a:graphicFrameLocks noChangeAspect="1"/>
          </p:cNvGraphicFramePr>
          <p:nvPr/>
        </p:nvGraphicFramePr>
        <p:xfrm>
          <a:off x="468313" y="6542088"/>
          <a:ext cx="820737" cy="187325"/>
        </p:xfrm>
        <a:graphic>
          <a:graphicData uri="http://schemas.openxmlformats.org/presentationml/2006/ole">
            <mc:AlternateContent xmlns:mc="http://schemas.openxmlformats.org/markup-compatibility/2006">
              <mc:Choice xmlns:v="urn:schemas-microsoft-com:vml" Requires="v">
                <p:oleObj spid="_x0000_s343110" name="Image" r:id="rId3" imgW="2463492" imgH="558730" progId="">
                  <p:embed/>
                </p:oleObj>
              </mc:Choice>
              <mc:Fallback>
                <p:oleObj name="Image" r:id="rId3" imgW="2463492" imgH="558730" progId="">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313" y="6542088"/>
                        <a:ext cx="820737" cy="187325"/>
                      </a:xfrm>
                      <a:prstGeom prst="rect">
                        <a:avLst/>
                      </a:prstGeom>
                      <a:noFill/>
                      <a:ln>
                        <a:noFill/>
                      </a:ln>
                      <a:extLst>
                        <a:ext uri="{909E8E84-426E-40DD-AFC4-6F175D3DCCD1}">
                          <a14:hiddenFill xmlns:a14="http://schemas.microsoft.com/office/drawing/2010/main">
                            <a:solidFill>
                              <a:srgbClr val="BBE0ED"/>
                            </a:solidFill>
                          </a14:hiddenFill>
                        </a:ext>
                        <a:ext uri="{91240B29-F687-4F45-9708-019B960494DF}">
                          <a14:hiddenLine xmlns:a14="http://schemas.microsoft.com/office/drawing/2010/main" w="38100">
                            <a:solidFill>
                              <a:srgbClr val="808080"/>
                            </a:solidFill>
                            <a:miter lim="800000"/>
                            <a:headEnd/>
                            <a:tailEnd/>
                          </a14:hiddenLine>
                        </a:ext>
                      </a:extLst>
                    </p:spPr>
                  </p:pic>
                </p:oleObj>
              </mc:Fallback>
            </mc:AlternateContent>
          </a:graphicData>
        </a:graphic>
      </p:graphicFrame>
      <p:sp>
        <p:nvSpPr>
          <p:cNvPr id="2" name="Title 1"/>
          <p:cNvSpPr>
            <a:spLocks noGrp="1"/>
          </p:cNvSpPr>
          <p:nvPr>
            <p:ph type="title"/>
          </p:nvPr>
        </p:nvSpPr>
        <p:spPr/>
        <p:txBody>
          <a:bodyPr/>
          <a:lstStyle/>
          <a:p>
            <a:r>
              <a:rPr lang="en-US" smtClean="0"/>
              <a:t>Click to edit Master title style</a:t>
            </a:r>
            <a:endParaRPr lang="nl-B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8" name="Rectangle 6"/>
          <p:cNvSpPr>
            <a:spLocks noGrp="1" noChangeArrowheads="1"/>
          </p:cNvSpPr>
          <p:nvPr>
            <p:ph type="sldNum" sz="quarter" idx="10"/>
          </p:nvPr>
        </p:nvSpPr>
        <p:spPr/>
        <p:txBody>
          <a:bodyPr/>
          <a:lstStyle>
            <a:lvl1pPr>
              <a:defRPr b="0">
                <a:ea typeface="ヒラギノ角ゴ ProN W3"/>
                <a:cs typeface="ヒラギノ角ゴ ProN W3"/>
              </a:defRPr>
            </a:lvl1pPr>
          </a:lstStyle>
          <a:p>
            <a:pPr>
              <a:defRPr/>
            </a:pPr>
            <a:fld id="{72E76BF4-1CF7-481F-989A-0981EFEE27A1}" type="slidenum">
              <a:rPr lang="en-US"/>
              <a:pPr>
                <a:defRPr/>
              </a:pPr>
              <a:t>‹#›</a:t>
            </a:fld>
            <a:endParaRPr 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9"/>
          <p:cNvSpPr>
            <a:spLocks noChangeArrowheads="1"/>
          </p:cNvSpPr>
          <p:nvPr/>
        </p:nvSpPr>
        <p:spPr bwMode="auto">
          <a:xfrm>
            <a:off x="0" y="6381750"/>
            <a:ext cx="9144000" cy="476250"/>
          </a:xfrm>
          <a:prstGeom prst="rect">
            <a:avLst/>
          </a:prstGeom>
          <a:solidFill>
            <a:schemeClr val="bg1"/>
          </a:solidFill>
          <a:ln w="9525">
            <a:noFill/>
            <a:miter lim="800000"/>
            <a:headEnd/>
            <a:tailEnd/>
          </a:ln>
          <a:effectLst/>
        </p:spPr>
        <p:txBody>
          <a:bodyPr wrap="none" anchor="ctr"/>
          <a:lstStyle/>
          <a:p>
            <a:pPr eaLnBrk="0" hangingPunct="0">
              <a:defRPr/>
            </a:pPr>
            <a:endParaRPr lang="nl-BE" sz="1400" b="1">
              <a:solidFill>
                <a:srgbClr val="000000"/>
              </a:solidFill>
              <a:latin typeface="Arial" charset="0"/>
              <a:ea typeface="+mn-ea"/>
              <a:cs typeface="+mn-cs"/>
            </a:endParaRPr>
          </a:p>
        </p:txBody>
      </p:sp>
      <p:sp>
        <p:nvSpPr>
          <p:cNvPr id="5" name="Line 7"/>
          <p:cNvSpPr>
            <a:spLocks noChangeShapeType="1"/>
          </p:cNvSpPr>
          <p:nvPr/>
        </p:nvSpPr>
        <p:spPr bwMode="auto">
          <a:xfrm flipV="1">
            <a:off x="0" y="6381750"/>
            <a:ext cx="9144000" cy="0"/>
          </a:xfrm>
          <a:prstGeom prst="line">
            <a:avLst/>
          </a:prstGeom>
          <a:noFill/>
          <a:ln w="3175">
            <a:solidFill>
              <a:srgbClr val="BEBEBE"/>
            </a:solidFill>
            <a:round/>
            <a:headEnd/>
            <a:tailEnd/>
          </a:ln>
          <a:effectLst/>
        </p:spPr>
        <p:txBody>
          <a:bodyPr/>
          <a:lstStyle/>
          <a:p>
            <a:pPr eaLnBrk="0" hangingPunct="0">
              <a:defRPr/>
            </a:pPr>
            <a:endParaRPr lang="nl-BE" sz="1400" b="1">
              <a:solidFill>
                <a:srgbClr val="000000"/>
              </a:solidFill>
              <a:latin typeface="Arial" charset="0"/>
              <a:ea typeface="+mn-ea"/>
              <a:cs typeface="+mn-cs"/>
            </a:endParaRPr>
          </a:p>
        </p:txBody>
      </p:sp>
      <p:sp>
        <p:nvSpPr>
          <p:cNvPr id="6" name="Line 10"/>
          <p:cNvSpPr>
            <a:spLocks noChangeShapeType="1"/>
          </p:cNvSpPr>
          <p:nvPr/>
        </p:nvSpPr>
        <p:spPr bwMode="auto">
          <a:xfrm>
            <a:off x="0" y="908050"/>
            <a:ext cx="8675688" cy="0"/>
          </a:xfrm>
          <a:prstGeom prst="line">
            <a:avLst/>
          </a:prstGeom>
          <a:noFill/>
          <a:ln w="19050">
            <a:solidFill>
              <a:srgbClr val="FF0000"/>
            </a:solidFill>
            <a:round/>
            <a:headEnd/>
            <a:tailEnd/>
          </a:ln>
          <a:effectLst/>
        </p:spPr>
        <p:txBody>
          <a:bodyPr/>
          <a:lstStyle/>
          <a:p>
            <a:pPr eaLnBrk="0" hangingPunct="0">
              <a:defRPr/>
            </a:pPr>
            <a:endParaRPr lang="nl-BE" sz="1400" b="1">
              <a:solidFill>
                <a:srgbClr val="000000"/>
              </a:solidFill>
              <a:latin typeface="Arial" charset="0"/>
              <a:ea typeface="+mn-ea"/>
              <a:cs typeface="+mn-cs"/>
            </a:endParaRPr>
          </a:p>
        </p:txBody>
      </p:sp>
      <p:graphicFrame>
        <p:nvGraphicFramePr>
          <p:cNvPr id="7" name="Object 20"/>
          <p:cNvGraphicFramePr>
            <a:graphicFrameLocks noChangeAspect="1"/>
          </p:cNvGraphicFramePr>
          <p:nvPr/>
        </p:nvGraphicFramePr>
        <p:xfrm>
          <a:off x="468313" y="6542088"/>
          <a:ext cx="820737" cy="187325"/>
        </p:xfrm>
        <a:graphic>
          <a:graphicData uri="http://schemas.openxmlformats.org/presentationml/2006/ole">
            <mc:AlternateContent xmlns:mc="http://schemas.openxmlformats.org/markup-compatibility/2006">
              <mc:Choice xmlns:v="urn:schemas-microsoft-com:vml" Requires="v">
                <p:oleObj spid="_x0000_s344134" name="Image" r:id="rId3" imgW="2463492" imgH="558730" progId="">
                  <p:embed/>
                </p:oleObj>
              </mc:Choice>
              <mc:Fallback>
                <p:oleObj name="Image" r:id="rId3" imgW="2463492" imgH="558730" progId="">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313" y="6542088"/>
                        <a:ext cx="820737" cy="187325"/>
                      </a:xfrm>
                      <a:prstGeom prst="rect">
                        <a:avLst/>
                      </a:prstGeom>
                      <a:noFill/>
                      <a:ln>
                        <a:noFill/>
                      </a:ln>
                      <a:extLst>
                        <a:ext uri="{909E8E84-426E-40DD-AFC4-6F175D3DCCD1}">
                          <a14:hiddenFill xmlns:a14="http://schemas.microsoft.com/office/drawing/2010/main">
                            <a:solidFill>
                              <a:srgbClr val="BBE0ED"/>
                            </a:solidFill>
                          </a14:hiddenFill>
                        </a:ext>
                        <a:ext uri="{91240B29-F687-4F45-9708-019B960494DF}">
                          <a14:hiddenLine xmlns:a14="http://schemas.microsoft.com/office/drawing/2010/main" w="38100">
                            <a:solidFill>
                              <a:srgbClr val="808080"/>
                            </a:solidFill>
                            <a:miter lim="800000"/>
                            <a:headEnd/>
                            <a:tailEnd/>
                          </a14:hiddenLine>
                        </a:ext>
                      </a:extLst>
                    </p:spPr>
                  </p:pic>
                </p:oleObj>
              </mc:Fallback>
            </mc:AlternateContent>
          </a:graphicData>
        </a:graphic>
      </p:graphicFrame>
      <p:sp>
        <p:nvSpPr>
          <p:cNvPr id="2" name="Vertical Title 1"/>
          <p:cNvSpPr>
            <a:spLocks noGrp="1"/>
          </p:cNvSpPr>
          <p:nvPr>
            <p:ph type="title" orient="vert"/>
          </p:nvPr>
        </p:nvSpPr>
        <p:spPr>
          <a:xfrm>
            <a:off x="6629400" y="0"/>
            <a:ext cx="2057400" cy="6126163"/>
          </a:xfrm>
        </p:spPr>
        <p:txBody>
          <a:bodyPr vert="eaVert"/>
          <a:lstStyle/>
          <a:p>
            <a:r>
              <a:rPr lang="en-US" smtClean="0"/>
              <a:t>Click to edit Master title style</a:t>
            </a:r>
            <a:endParaRPr lang="nl-BE"/>
          </a:p>
        </p:txBody>
      </p:sp>
      <p:sp>
        <p:nvSpPr>
          <p:cNvPr id="3" name="Vertical Text Placeholder 2"/>
          <p:cNvSpPr>
            <a:spLocks noGrp="1"/>
          </p:cNvSpPr>
          <p:nvPr>
            <p:ph type="body" orient="vert" idx="1"/>
          </p:nvPr>
        </p:nvSpPr>
        <p:spPr>
          <a:xfrm>
            <a:off x="457200" y="0"/>
            <a:ext cx="6019800" cy="61261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8" name="Rectangle 6"/>
          <p:cNvSpPr>
            <a:spLocks noGrp="1" noChangeArrowheads="1"/>
          </p:cNvSpPr>
          <p:nvPr>
            <p:ph type="sldNum" sz="quarter" idx="10"/>
          </p:nvPr>
        </p:nvSpPr>
        <p:spPr/>
        <p:txBody>
          <a:bodyPr/>
          <a:lstStyle>
            <a:lvl1pPr>
              <a:defRPr b="0">
                <a:ea typeface="ヒラギノ角ゴ ProN W3"/>
                <a:cs typeface="ヒラギノ角ゴ ProN W3"/>
              </a:defRPr>
            </a:lvl1pPr>
          </a:lstStyle>
          <a:p>
            <a:pPr>
              <a:defRPr/>
            </a:pPr>
            <a:fld id="{C4899C09-9C08-4098-9D54-564F5ED0035F}" type="slidenum">
              <a:rPr lang="en-US"/>
              <a:pPr>
                <a:defRPr/>
              </a:pPr>
              <a:t>‹#›</a:t>
            </a:fld>
            <a:endParaRPr 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type="txAndTwoObj">
  <p:cSld name="Title, Text, and 2 Content">
    <p:spTree>
      <p:nvGrpSpPr>
        <p:cNvPr id="1" name=""/>
        <p:cNvGrpSpPr/>
        <p:nvPr/>
      </p:nvGrpSpPr>
      <p:grpSpPr>
        <a:xfrm>
          <a:off x="0" y="0"/>
          <a:ext cx="0" cy="0"/>
          <a:chOff x="0" y="0"/>
          <a:chExt cx="0" cy="0"/>
        </a:xfrm>
      </p:grpSpPr>
      <p:sp>
        <p:nvSpPr>
          <p:cNvPr id="6" name="Rectangle 9"/>
          <p:cNvSpPr>
            <a:spLocks noChangeArrowheads="1"/>
          </p:cNvSpPr>
          <p:nvPr/>
        </p:nvSpPr>
        <p:spPr bwMode="auto">
          <a:xfrm>
            <a:off x="0" y="6381750"/>
            <a:ext cx="9144000" cy="476250"/>
          </a:xfrm>
          <a:prstGeom prst="rect">
            <a:avLst/>
          </a:prstGeom>
          <a:solidFill>
            <a:schemeClr val="bg1"/>
          </a:solidFill>
          <a:ln w="9525">
            <a:noFill/>
            <a:miter lim="800000"/>
            <a:headEnd/>
            <a:tailEnd/>
          </a:ln>
          <a:effectLst/>
        </p:spPr>
        <p:txBody>
          <a:bodyPr wrap="none" anchor="ctr"/>
          <a:lstStyle/>
          <a:p>
            <a:pPr eaLnBrk="0" hangingPunct="0">
              <a:defRPr/>
            </a:pPr>
            <a:endParaRPr lang="nl-BE" sz="1400" b="1">
              <a:solidFill>
                <a:srgbClr val="000000"/>
              </a:solidFill>
              <a:latin typeface="Arial" charset="0"/>
              <a:ea typeface="+mn-ea"/>
              <a:cs typeface="+mn-cs"/>
            </a:endParaRPr>
          </a:p>
        </p:txBody>
      </p:sp>
      <p:sp>
        <p:nvSpPr>
          <p:cNvPr id="7" name="Line 7"/>
          <p:cNvSpPr>
            <a:spLocks noChangeShapeType="1"/>
          </p:cNvSpPr>
          <p:nvPr/>
        </p:nvSpPr>
        <p:spPr bwMode="auto">
          <a:xfrm flipV="1">
            <a:off x="0" y="6381750"/>
            <a:ext cx="9144000" cy="0"/>
          </a:xfrm>
          <a:prstGeom prst="line">
            <a:avLst/>
          </a:prstGeom>
          <a:noFill/>
          <a:ln w="3175">
            <a:solidFill>
              <a:srgbClr val="BEBEBE"/>
            </a:solidFill>
            <a:round/>
            <a:headEnd/>
            <a:tailEnd/>
          </a:ln>
          <a:effectLst/>
        </p:spPr>
        <p:txBody>
          <a:bodyPr/>
          <a:lstStyle/>
          <a:p>
            <a:pPr eaLnBrk="0" hangingPunct="0">
              <a:defRPr/>
            </a:pPr>
            <a:endParaRPr lang="nl-BE" sz="1400" b="1">
              <a:solidFill>
                <a:srgbClr val="000000"/>
              </a:solidFill>
              <a:latin typeface="Arial" charset="0"/>
              <a:ea typeface="+mn-ea"/>
              <a:cs typeface="+mn-cs"/>
            </a:endParaRPr>
          </a:p>
        </p:txBody>
      </p:sp>
      <p:sp>
        <p:nvSpPr>
          <p:cNvPr id="8" name="Line 10"/>
          <p:cNvSpPr>
            <a:spLocks noChangeShapeType="1"/>
          </p:cNvSpPr>
          <p:nvPr/>
        </p:nvSpPr>
        <p:spPr bwMode="auto">
          <a:xfrm>
            <a:off x="0" y="908050"/>
            <a:ext cx="8675688" cy="0"/>
          </a:xfrm>
          <a:prstGeom prst="line">
            <a:avLst/>
          </a:prstGeom>
          <a:noFill/>
          <a:ln w="19050">
            <a:solidFill>
              <a:srgbClr val="FF0000"/>
            </a:solidFill>
            <a:round/>
            <a:headEnd/>
            <a:tailEnd/>
          </a:ln>
          <a:effectLst/>
        </p:spPr>
        <p:txBody>
          <a:bodyPr/>
          <a:lstStyle/>
          <a:p>
            <a:pPr eaLnBrk="0" hangingPunct="0">
              <a:defRPr/>
            </a:pPr>
            <a:endParaRPr lang="nl-BE" sz="1400" b="1">
              <a:solidFill>
                <a:srgbClr val="000000"/>
              </a:solidFill>
              <a:latin typeface="Arial" charset="0"/>
              <a:ea typeface="+mn-ea"/>
              <a:cs typeface="+mn-cs"/>
            </a:endParaRPr>
          </a:p>
        </p:txBody>
      </p:sp>
      <p:graphicFrame>
        <p:nvGraphicFramePr>
          <p:cNvPr id="9" name="Object 20"/>
          <p:cNvGraphicFramePr>
            <a:graphicFrameLocks noChangeAspect="1"/>
          </p:cNvGraphicFramePr>
          <p:nvPr/>
        </p:nvGraphicFramePr>
        <p:xfrm>
          <a:off x="468313" y="6542088"/>
          <a:ext cx="820737" cy="187325"/>
        </p:xfrm>
        <a:graphic>
          <a:graphicData uri="http://schemas.openxmlformats.org/presentationml/2006/ole">
            <mc:AlternateContent xmlns:mc="http://schemas.openxmlformats.org/markup-compatibility/2006">
              <mc:Choice xmlns:v="urn:schemas-microsoft-com:vml" Requires="v">
                <p:oleObj spid="_x0000_s345158" name="Image" r:id="rId3" imgW="2463492" imgH="558730" progId="">
                  <p:embed/>
                </p:oleObj>
              </mc:Choice>
              <mc:Fallback>
                <p:oleObj name="Image" r:id="rId3" imgW="2463492" imgH="558730" progId="">
                  <p:embed/>
                  <p:pic>
                    <p:nvPicPr>
                      <p:cNvPr id="0" name="Object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313" y="6542088"/>
                        <a:ext cx="820737" cy="187325"/>
                      </a:xfrm>
                      <a:prstGeom prst="rect">
                        <a:avLst/>
                      </a:prstGeom>
                      <a:noFill/>
                      <a:ln>
                        <a:noFill/>
                      </a:ln>
                      <a:extLst>
                        <a:ext uri="{909E8E84-426E-40DD-AFC4-6F175D3DCCD1}">
                          <a14:hiddenFill xmlns:a14="http://schemas.microsoft.com/office/drawing/2010/main">
                            <a:solidFill>
                              <a:srgbClr val="BBE0ED"/>
                            </a:solidFill>
                          </a14:hiddenFill>
                        </a:ext>
                        <a:ext uri="{91240B29-F687-4F45-9708-019B960494DF}">
                          <a14:hiddenLine xmlns:a14="http://schemas.microsoft.com/office/drawing/2010/main" w="38100">
                            <a:solidFill>
                              <a:srgbClr val="808080"/>
                            </a:solidFill>
                            <a:miter lim="800000"/>
                            <a:headEnd/>
                            <a:tailEnd/>
                          </a14:hiddenLine>
                        </a:ext>
                      </a:extLst>
                    </p:spPr>
                  </p:pic>
                </p:oleObj>
              </mc:Fallback>
            </mc:AlternateContent>
          </a:graphicData>
        </a:graphic>
      </p:graphicFrame>
      <p:sp>
        <p:nvSpPr>
          <p:cNvPr id="2" name="Title 1"/>
          <p:cNvSpPr>
            <a:spLocks noGrp="1"/>
          </p:cNvSpPr>
          <p:nvPr>
            <p:ph type="title"/>
          </p:nvPr>
        </p:nvSpPr>
        <p:spPr>
          <a:xfrm>
            <a:off x="457200" y="0"/>
            <a:ext cx="8229600" cy="908050"/>
          </a:xfrm>
        </p:spPr>
        <p:txBody>
          <a:bodyPr/>
          <a:lstStyle/>
          <a:p>
            <a:r>
              <a:rPr lang="en-US" smtClean="0"/>
              <a:t>Click to edit Master title style</a:t>
            </a:r>
            <a:endParaRPr lang="nl-BE"/>
          </a:p>
        </p:txBody>
      </p:sp>
      <p:sp>
        <p:nvSpPr>
          <p:cNvPr id="3" name="Text Placeholder 2"/>
          <p:cNvSpPr>
            <a:spLocks noGrp="1"/>
          </p:cNvSpPr>
          <p:nvPr>
            <p:ph type="body" sz="half" idx="1"/>
          </p:nvPr>
        </p:nvSpPr>
        <p:spPr>
          <a:xfrm>
            <a:off x="457200" y="1125538"/>
            <a:ext cx="4038600" cy="5000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4" name="Content Placeholder 3"/>
          <p:cNvSpPr>
            <a:spLocks noGrp="1"/>
          </p:cNvSpPr>
          <p:nvPr>
            <p:ph sz="quarter" idx="2"/>
          </p:nvPr>
        </p:nvSpPr>
        <p:spPr>
          <a:xfrm>
            <a:off x="4648200" y="1125538"/>
            <a:ext cx="4038600" cy="24241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5" name="Content Placeholder 4"/>
          <p:cNvSpPr>
            <a:spLocks noGrp="1"/>
          </p:cNvSpPr>
          <p:nvPr>
            <p:ph sz="quarter" idx="3"/>
          </p:nvPr>
        </p:nvSpPr>
        <p:spPr>
          <a:xfrm>
            <a:off x="4648200" y="3702050"/>
            <a:ext cx="4038600" cy="24241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10" name="Rectangle 6"/>
          <p:cNvSpPr>
            <a:spLocks noGrp="1" noChangeArrowheads="1"/>
          </p:cNvSpPr>
          <p:nvPr>
            <p:ph type="sldNum" sz="quarter" idx="10"/>
          </p:nvPr>
        </p:nvSpPr>
        <p:spPr/>
        <p:txBody>
          <a:bodyPr/>
          <a:lstStyle>
            <a:lvl1pPr>
              <a:defRPr b="0">
                <a:ea typeface="ヒラギノ角ゴ ProN W3"/>
                <a:cs typeface="ヒラギノ角ゴ ProN W3"/>
              </a:defRPr>
            </a:lvl1pPr>
          </a:lstStyle>
          <a:p>
            <a:pPr>
              <a:defRPr/>
            </a:pPr>
            <a:fld id="{8E41B4F5-AEE7-44CA-85AE-1D39B7E3A501}" type="slidenum">
              <a:rPr lang="en-US"/>
              <a:pPr>
                <a:defRPr/>
              </a:pPr>
              <a:t>‹#›</a:t>
            </a:fld>
            <a:endParaRPr 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agendaOutline">
    <p:spTree>
      <p:nvGrpSpPr>
        <p:cNvPr id="1" name=""/>
        <p:cNvGrpSpPr/>
        <p:nvPr/>
      </p:nvGrpSpPr>
      <p:grpSpPr>
        <a:xfrm>
          <a:off x="0" y="0"/>
          <a:ext cx="0" cy="0"/>
          <a:chOff x="0" y="0"/>
          <a:chExt cx="0" cy="0"/>
        </a:xfrm>
      </p:grpSpPr>
      <p:sp>
        <p:nvSpPr>
          <p:cNvPr id="4" name="Title 1"/>
          <p:cNvSpPr>
            <a:spLocks noGrp="1"/>
          </p:cNvSpPr>
          <p:nvPr>
            <p:ph type="title"/>
          </p:nvPr>
        </p:nvSpPr>
        <p:spPr>
          <a:xfrm>
            <a:off x="490880" y="142240"/>
            <a:ext cx="7461274" cy="1012038"/>
          </a:xfrm>
          <a:prstGeom prst="rect">
            <a:avLst/>
          </a:prstGeom>
        </p:spPr>
        <p:txBody>
          <a:bodyPr anchor="b"/>
          <a:lstStyle>
            <a:lvl1pPr marL="0" indent="0">
              <a:defRPr sz="5200" b="0" baseline="0">
                <a:solidFill>
                  <a:schemeClr val="bg1"/>
                </a:solidFill>
                <a:latin typeface="+mj-lt"/>
              </a:defRPr>
            </a:lvl1pPr>
          </a:lstStyle>
          <a:p>
            <a:r>
              <a:rPr lang="en-US" dirty="0" smtClean="0"/>
              <a:t>Click to edit Master</a:t>
            </a:r>
            <a:endParaRPr lang="nl-BE" dirty="0"/>
          </a:p>
        </p:txBody>
      </p:sp>
      <p:sp>
        <p:nvSpPr>
          <p:cNvPr id="5"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bg1"/>
                </a:solidFill>
              </a:defRPr>
            </a:lvl1pPr>
            <a:lvl2pPr marL="615600" indent="-252000">
              <a:lnSpc>
                <a:spcPct val="100000"/>
              </a:lnSpc>
              <a:spcBef>
                <a:spcPts val="0"/>
              </a:spcBef>
              <a:spcAft>
                <a:spcPts val="200"/>
              </a:spcAft>
              <a:buClr>
                <a:srgbClr val="5A5A5A"/>
              </a:buClr>
              <a:buSzPct val="25000"/>
              <a:buFontTx/>
              <a:buBlip>
                <a:blip r:embed="rId3"/>
              </a:buBlip>
              <a:defRPr baseline="0">
                <a:solidFill>
                  <a:schemeClr val="bg1"/>
                </a:solidFill>
              </a:defRPr>
            </a:lvl2pPr>
            <a:lvl3pPr marL="864000" indent="-252000">
              <a:lnSpc>
                <a:spcPct val="100000"/>
              </a:lnSpc>
              <a:spcBef>
                <a:spcPts val="0"/>
              </a:spcBef>
              <a:spcAft>
                <a:spcPts val="100"/>
              </a:spcAft>
              <a:buClr>
                <a:srgbClr val="5A5A5A"/>
              </a:buClr>
              <a:buSzPct val="25000"/>
              <a:buFontTx/>
              <a:buBlip>
                <a:blip r:embed="rId3"/>
              </a:buBlip>
              <a:defRPr baseline="0">
                <a:solidFill>
                  <a:schemeClr val="bg1"/>
                </a:solidFill>
              </a:defRPr>
            </a:lvl3pPr>
            <a:lvl4pPr marL="1116000" indent="-252000">
              <a:lnSpc>
                <a:spcPct val="100000"/>
              </a:lnSpc>
              <a:spcBef>
                <a:spcPts val="100"/>
              </a:spcBef>
              <a:buClr>
                <a:srgbClr val="5A5A5A"/>
              </a:buClr>
              <a:buSzPct val="25000"/>
              <a:buFontTx/>
              <a:buBlip>
                <a:blip r:embed="rId3"/>
              </a:buBlip>
              <a:defRPr sz="1600" baseline="0">
                <a:solidFill>
                  <a:schemeClr val="bg1"/>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chapterTitle(grey)">
    <p:spTree>
      <p:nvGrpSpPr>
        <p:cNvPr id="1" name=""/>
        <p:cNvGrpSpPr/>
        <p:nvPr/>
      </p:nvGrpSpPr>
      <p:grpSpPr>
        <a:xfrm>
          <a:off x="0" y="0"/>
          <a:ext cx="0" cy="0"/>
          <a:chOff x="0" y="0"/>
          <a:chExt cx="0" cy="0"/>
        </a:xfrm>
      </p:grpSpPr>
      <p:sp>
        <p:nvSpPr>
          <p:cNvPr id="4" name="Line 2"/>
          <p:cNvSpPr>
            <a:spLocks noChangeShapeType="1"/>
          </p:cNvSpPr>
          <p:nvPr userDrawn="1"/>
        </p:nvSpPr>
        <p:spPr bwMode="auto">
          <a:xfrm flipV="1">
            <a:off x="615950" y="3724275"/>
            <a:ext cx="7885113" cy="11113"/>
          </a:xfrm>
          <a:prstGeom prst="line">
            <a:avLst/>
          </a:prstGeom>
          <a:noFill/>
          <a:ln w="6350" cap="sq">
            <a:solidFill>
              <a:schemeClr val="bg1">
                <a:lumMod val="85000"/>
              </a:schemeClr>
            </a:solidFill>
            <a:prstDash val="sysDash"/>
            <a:round/>
            <a:headEnd type="none" w="med" len="med"/>
            <a:tailEnd type="none" w="med" len="med"/>
          </a:ln>
        </p:spPr>
        <p:txBody>
          <a:bodyPr/>
          <a:lstStyle/>
          <a:p>
            <a:pPr algn="ctr">
              <a:defRPr/>
            </a:pPr>
            <a:endParaRPr lang="en-US" sz="4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
        <p:nvSpPr>
          <p:cNvPr id="19" name="Title 1"/>
          <p:cNvSpPr>
            <a:spLocks noGrp="1"/>
          </p:cNvSpPr>
          <p:nvPr>
            <p:ph type="title"/>
          </p:nvPr>
        </p:nvSpPr>
        <p:spPr>
          <a:xfrm>
            <a:off x="490880" y="2622544"/>
            <a:ext cx="7461274" cy="1012038"/>
          </a:xfrm>
          <a:prstGeom prst="rect">
            <a:avLst/>
          </a:prstGeom>
        </p:spPr>
        <p:txBody>
          <a:bodyPr anchor="b"/>
          <a:lstStyle>
            <a:lvl1pPr>
              <a:defRPr sz="5200" b="0" baseline="0">
                <a:solidFill>
                  <a:schemeClr val="bg1"/>
                </a:solidFill>
              </a:defRPr>
            </a:lvl1pPr>
          </a:lstStyle>
          <a:p>
            <a:r>
              <a:rPr lang="en-US" dirty="0" smtClean="0"/>
              <a:t>Click to edit Master</a:t>
            </a:r>
            <a:endParaRPr lang="nl-BE" dirty="0"/>
          </a:p>
        </p:txBody>
      </p:sp>
      <p:sp>
        <p:nvSpPr>
          <p:cNvPr id="7" name="Text Placeholder 6"/>
          <p:cNvSpPr>
            <a:spLocks noGrp="1"/>
          </p:cNvSpPr>
          <p:nvPr>
            <p:ph type="body" sz="quarter" idx="10"/>
          </p:nvPr>
        </p:nvSpPr>
        <p:spPr>
          <a:xfrm>
            <a:off x="471600" y="3772800"/>
            <a:ext cx="7462800" cy="1742400"/>
          </a:xfrm>
          <a:prstGeom prst="rect">
            <a:avLst/>
          </a:prstGeom>
        </p:spPr>
        <p:txBody>
          <a:bodyPr/>
          <a:lstStyle>
            <a:lvl1pPr>
              <a:buNone/>
              <a:defRPr sz="3600">
                <a:solidFill>
                  <a:schemeClr val="bg1"/>
                </a:solidFill>
              </a:defRPr>
            </a:lvl1pPr>
          </a:lstStyle>
          <a:p>
            <a:pPr lvl="0"/>
            <a:r>
              <a:rPr lang="en-US" smtClean="0"/>
              <a:t>Click to edit Master text styles</a:t>
            </a: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chapterTitle(grey)">
    <p:spTree>
      <p:nvGrpSpPr>
        <p:cNvPr id="1" name=""/>
        <p:cNvGrpSpPr/>
        <p:nvPr/>
      </p:nvGrpSpPr>
      <p:grpSpPr>
        <a:xfrm>
          <a:off x="0" y="0"/>
          <a:ext cx="0" cy="0"/>
          <a:chOff x="0" y="0"/>
          <a:chExt cx="0" cy="0"/>
        </a:xfrm>
      </p:grpSpPr>
      <p:sp>
        <p:nvSpPr>
          <p:cNvPr id="4" name="Line 2"/>
          <p:cNvSpPr>
            <a:spLocks noChangeShapeType="1"/>
          </p:cNvSpPr>
          <p:nvPr userDrawn="1"/>
        </p:nvSpPr>
        <p:spPr bwMode="auto">
          <a:xfrm flipV="1">
            <a:off x="615950" y="3724275"/>
            <a:ext cx="7885113" cy="11113"/>
          </a:xfrm>
          <a:prstGeom prst="line">
            <a:avLst/>
          </a:prstGeom>
          <a:noFill/>
          <a:ln w="6350" cap="sq">
            <a:solidFill>
              <a:schemeClr val="bg1">
                <a:lumMod val="85000"/>
              </a:schemeClr>
            </a:solidFill>
            <a:prstDash val="sysDash"/>
            <a:round/>
            <a:headEnd type="none" w="med" len="med"/>
            <a:tailEnd type="none" w="med" len="med"/>
          </a:ln>
        </p:spPr>
        <p:txBody>
          <a:bodyPr/>
          <a:lstStyle/>
          <a:p>
            <a:pPr algn="ctr">
              <a:defRPr/>
            </a:pPr>
            <a:endParaRPr lang="en-US" sz="4200" b="1" dirty="0">
              <a:ln w="12700">
                <a:solidFill>
                  <a:srgbClr val="5A5A5A">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
        <p:nvSpPr>
          <p:cNvPr id="19" name="Title 1"/>
          <p:cNvSpPr>
            <a:spLocks noGrp="1"/>
          </p:cNvSpPr>
          <p:nvPr>
            <p:ph type="title"/>
          </p:nvPr>
        </p:nvSpPr>
        <p:spPr>
          <a:xfrm>
            <a:off x="490880" y="2622544"/>
            <a:ext cx="7461274" cy="1012038"/>
          </a:xfrm>
          <a:prstGeom prst="rect">
            <a:avLst/>
          </a:prstGeom>
        </p:spPr>
        <p:txBody>
          <a:bodyPr anchor="b"/>
          <a:lstStyle>
            <a:lvl1pPr>
              <a:defRPr sz="5200" b="0" baseline="0">
                <a:solidFill>
                  <a:schemeClr val="bg1"/>
                </a:solidFill>
              </a:defRPr>
            </a:lvl1pPr>
          </a:lstStyle>
          <a:p>
            <a:r>
              <a:rPr lang="en-US" dirty="0" smtClean="0"/>
              <a:t>Click to edit Master</a:t>
            </a:r>
            <a:endParaRPr lang="nl-BE" dirty="0"/>
          </a:p>
        </p:txBody>
      </p:sp>
      <p:sp>
        <p:nvSpPr>
          <p:cNvPr id="7" name="Text Placeholder 6"/>
          <p:cNvSpPr>
            <a:spLocks noGrp="1"/>
          </p:cNvSpPr>
          <p:nvPr>
            <p:ph type="body" sz="quarter" idx="10"/>
          </p:nvPr>
        </p:nvSpPr>
        <p:spPr>
          <a:xfrm>
            <a:off x="471600" y="3772800"/>
            <a:ext cx="7462800" cy="1742400"/>
          </a:xfrm>
          <a:prstGeom prst="rect">
            <a:avLst/>
          </a:prstGeom>
        </p:spPr>
        <p:txBody>
          <a:bodyPr/>
          <a:lstStyle>
            <a:lvl1pPr>
              <a:buNone/>
              <a:defRPr sz="3600">
                <a:solidFill>
                  <a:schemeClr val="bg1"/>
                </a:solidFill>
              </a:defRPr>
            </a:lvl1pPr>
          </a:lstStyle>
          <a:p>
            <a:pPr lvl="0"/>
            <a:r>
              <a:rPr lang="en-US" smtClean="0"/>
              <a:t>Click to edit Master text styles</a:t>
            </a: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chapterTitle(blue)">
    <p:spTree>
      <p:nvGrpSpPr>
        <p:cNvPr id="1" name=""/>
        <p:cNvGrpSpPr/>
        <p:nvPr/>
      </p:nvGrpSpPr>
      <p:grpSpPr>
        <a:xfrm>
          <a:off x="0" y="0"/>
          <a:ext cx="0" cy="0"/>
          <a:chOff x="0" y="0"/>
          <a:chExt cx="0" cy="0"/>
        </a:xfrm>
      </p:grpSpPr>
      <p:sp>
        <p:nvSpPr>
          <p:cNvPr id="4" name="Line 2"/>
          <p:cNvSpPr>
            <a:spLocks noChangeShapeType="1"/>
          </p:cNvSpPr>
          <p:nvPr userDrawn="1"/>
        </p:nvSpPr>
        <p:spPr bwMode="auto">
          <a:xfrm flipV="1">
            <a:off x="615950" y="3724275"/>
            <a:ext cx="7885113" cy="11113"/>
          </a:xfrm>
          <a:prstGeom prst="line">
            <a:avLst/>
          </a:prstGeom>
          <a:noFill/>
          <a:ln w="6350" cap="sq">
            <a:solidFill>
              <a:schemeClr val="accent2">
                <a:lumMod val="40000"/>
                <a:lumOff val="60000"/>
              </a:schemeClr>
            </a:solidFill>
            <a:prstDash val="sysDash"/>
            <a:round/>
            <a:headEnd type="none" w="med" len="med"/>
            <a:tailEnd type="none" w="med" len="med"/>
          </a:ln>
        </p:spPr>
        <p:txBody>
          <a:bodyPr/>
          <a:lstStyle/>
          <a:p>
            <a:pPr algn="ctr">
              <a:defRPr/>
            </a:pPr>
            <a:endParaRPr lang="en-US" sz="4200" b="1" dirty="0">
              <a:ln w="12700">
                <a:solidFill>
                  <a:srgbClr val="5A5A5A">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
        <p:nvSpPr>
          <p:cNvPr id="19" name="Title 1"/>
          <p:cNvSpPr>
            <a:spLocks noGrp="1"/>
          </p:cNvSpPr>
          <p:nvPr>
            <p:ph type="title"/>
          </p:nvPr>
        </p:nvSpPr>
        <p:spPr>
          <a:xfrm>
            <a:off x="490880" y="2622544"/>
            <a:ext cx="7461274" cy="1012038"/>
          </a:xfrm>
          <a:prstGeom prst="rect">
            <a:avLst/>
          </a:prstGeom>
        </p:spPr>
        <p:txBody>
          <a:bodyPr anchor="b"/>
          <a:lstStyle>
            <a:lvl1pPr>
              <a:defRPr sz="5200" b="0" baseline="0">
                <a:solidFill>
                  <a:schemeClr val="bg1"/>
                </a:solidFill>
              </a:defRPr>
            </a:lvl1pPr>
          </a:lstStyle>
          <a:p>
            <a:r>
              <a:rPr lang="en-US" dirty="0" smtClean="0"/>
              <a:t>Click to edit Master</a:t>
            </a:r>
            <a:endParaRPr lang="nl-BE" dirty="0"/>
          </a:p>
        </p:txBody>
      </p:sp>
      <p:sp>
        <p:nvSpPr>
          <p:cNvPr id="5" name="Text Placeholder 6"/>
          <p:cNvSpPr>
            <a:spLocks noGrp="1"/>
          </p:cNvSpPr>
          <p:nvPr>
            <p:ph type="body" sz="quarter" idx="10"/>
          </p:nvPr>
        </p:nvSpPr>
        <p:spPr>
          <a:xfrm>
            <a:off x="471600" y="3772800"/>
            <a:ext cx="7462800" cy="1742400"/>
          </a:xfrm>
          <a:prstGeom prst="rect">
            <a:avLst/>
          </a:prstGeom>
        </p:spPr>
        <p:txBody>
          <a:bodyPr/>
          <a:lstStyle>
            <a:lvl1pPr>
              <a:buNone/>
              <a:defRPr sz="3600">
                <a:solidFill>
                  <a:schemeClr val="bg1"/>
                </a:solidFill>
              </a:defRPr>
            </a:lvl1pPr>
          </a:lstStyle>
          <a:p>
            <a:pPr lvl="0"/>
            <a:r>
              <a:rPr lang="en-US" smtClean="0"/>
              <a:t>Click to edit Master text styles</a:t>
            </a: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chapterTitle(purple)">
    <p:spTree>
      <p:nvGrpSpPr>
        <p:cNvPr id="1" name=""/>
        <p:cNvGrpSpPr/>
        <p:nvPr/>
      </p:nvGrpSpPr>
      <p:grpSpPr>
        <a:xfrm>
          <a:off x="0" y="0"/>
          <a:ext cx="0" cy="0"/>
          <a:chOff x="0" y="0"/>
          <a:chExt cx="0" cy="0"/>
        </a:xfrm>
      </p:grpSpPr>
      <p:sp>
        <p:nvSpPr>
          <p:cNvPr id="4" name="Line 2"/>
          <p:cNvSpPr>
            <a:spLocks noChangeShapeType="1"/>
          </p:cNvSpPr>
          <p:nvPr userDrawn="1"/>
        </p:nvSpPr>
        <p:spPr bwMode="auto">
          <a:xfrm flipV="1">
            <a:off x="615950" y="3724275"/>
            <a:ext cx="7885113" cy="11113"/>
          </a:xfrm>
          <a:prstGeom prst="line">
            <a:avLst/>
          </a:prstGeom>
          <a:noFill/>
          <a:ln w="6350" cap="sq">
            <a:solidFill>
              <a:schemeClr val="accent3">
                <a:lumMod val="40000"/>
                <a:lumOff val="60000"/>
              </a:schemeClr>
            </a:solidFill>
            <a:prstDash val="sysDash"/>
            <a:round/>
            <a:headEnd type="none" w="med" len="med"/>
            <a:tailEnd type="none" w="med" len="med"/>
          </a:ln>
        </p:spPr>
        <p:txBody>
          <a:bodyPr/>
          <a:lstStyle/>
          <a:p>
            <a:pPr algn="ctr">
              <a:defRPr/>
            </a:pPr>
            <a:endParaRPr lang="en-US" sz="4200" b="1" dirty="0">
              <a:ln w="12700">
                <a:solidFill>
                  <a:srgbClr val="5A5A5A">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
        <p:nvSpPr>
          <p:cNvPr id="19" name="Title 1"/>
          <p:cNvSpPr>
            <a:spLocks noGrp="1"/>
          </p:cNvSpPr>
          <p:nvPr>
            <p:ph type="title"/>
          </p:nvPr>
        </p:nvSpPr>
        <p:spPr>
          <a:xfrm>
            <a:off x="490880" y="2622544"/>
            <a:ext cx="7461274" cy="1012038"/>
          </a:xfrm>
          <a:prstGeom prst="rect">
            <a:avLst/>
          </a:prstGeom>
        </p:spPr>
        <p:txBody>
          <a:bodyPr anchor="b"/>
          <a:lstStyle>
            <a:lvl1pPr>
              <a:defRPr sz="5200" b="0" baseline="0">
                <a:solidFill>
                  <a:schemeClr val="bg1"/>
                </a:solidFill>
              </a:defRPr>
            </a:lvl1pPr>
          </a:lstStyle>
          <a:p>
            <a:r>
              <a:rPr lang="en-US" dirty="0" smtClean="0"/>
              <a:t>Click to edit Master</a:t>
            </a:r>
            <a:endParaRPr lang="nl-BE" dirty="0"/>
          </a:p>
        </p:txBody>
      </p:sp>
      <p:sp>
        <p:nvSpPr>
          <p:cNvPr id="5" name="Text Placeholder 6"/>
          <p:cNvSpPr>
            <a:spLocks noGrp="1"/>
          </p:cNvSpPr>
          <p:nvPr>
            <p:ph type="body" sz="quarter" idx="10"/>
          </p:nvPr>
        </p:nvSpPr>
        <p:spPr>
          <a:xfrm>
            <a:off x="471600" y="3772800"/>
            <a:ext cx="7462800" cy="1742400"/>
          </a:xfrm>
          <a:prstGeom prst="rect">
            <a:avLst/>
          </a:prstGeom>
        </p:spPr>
        <p:txBody>
          <a:bodyPr/>
          <a:lstStyle>
            <a:lvl1pPr>
              <a:buNone/>
              <a:defRPr sz="3600">
                <a:solidFill>
                  <a:schemeClr val="bg1"/>
                </a:solidFill>
              </a:defRPr>
            </a:lvl1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structionTemplate">
    <p:spTree>
      <p:nvGrpSpPr>
        <p:cNvPr id="1" name=""/>
        <p:cNvGrpSpPr/>
        <p:nvPr/>
      </p:nvGrpSpPr>
      <p:grpSpPr>
        <a:xfrm>
          <a:off x="0" y="0"/>
          <a:ext cx="0" cy="0"/>
          <a:chOff x="0" y="0"/>
          <a:chExt cx="0" cy="0"/>
        </a:xfrm>
      </p:grpSpPr>
      <p:sp>
        <p:nvSpPr>
          <p:cNvPr id="5" name="Rectangle 37"/>
          <p:cNvSpPr>
            <a:spLocks noChangeArrowheads="1"/>
          </p:cNvSpPr>
          <p:nvPr userDrawn="1"/>
        </p:nvSpPr>
        <p:spPr bwMode="auto">
          <a:xfrm>
            <a:off x="142875" y="0"/>
            <a:ext cx="9144000" cy="6858000"/>
          </a:xfrm>
          <a:prstGeom prst="rect">
            <a:avLst/>
          </a:prstGeom>
          <a:solidFill>
            <a:srgbClr val="FFFF99"/>
          </a:solidFill>
          <a:ln w="12700" algn="ctr">
            <a:noFill/>
            <a:miter lim="800000"/>
            <a:headEnd/>
            <a:tailEnd/>
          </a:ln>
          <a:effectLst/>
        </p:spPr>
        <p:txBody>
          <a:bodyPr wrap="none" lIns="50800" tIns="50800" rIns="50800" bIns="50800" anchor="ctr"/>
          <a:lstStyle/>
          <a:p>
            <a:pPr eaLnBrk="0" hangingPunct="0">
              <a:defRPr/>
            </a:pPr>
            <a:endParaRPr lang="nl-BE"/>
          </a:p>
        </p:txBody>
      </p:sp>
      <p:sp>
        <p:nvSpPr>
          <p:cNvPr id="8" name="Title 1"/>
          <p:cNvSpPr>
            <a:spLocks noGrp="1"/>
          </p:cNvSpPr>
          <p:nvPr>
            <p:ph type="title"/>
          </p:nvPr>
        </p:nvSpPr>
        <p:spPr>
          <a:xfrm>
            <a:off x="489556" y="142240"/>
            <a:ext cx="7461274" cy="1012038"/>
          </a:xfrm>
          <a:prstGeom prst="rect">
            <a:avLst/>
          </a:prstGeom>
        </p:spPr>
        <p:txBody>
          <a:bodyPr anchor="b"/>
          <a:lstStyle>
            <a:lvl1pPr>
              <a:defRPr sz="5200" b="0" baseline="0">
                <a:solidFill>
                  <a:schemeClr val="tx2"/>
                </a:solidFill>
              </a:defRPr>
            </a:lvl1pPr>
          </a:lstStyle>
          <a:p>
            <a:r>
              <a:rPr lang="en-US" dirty="0" smtClean="0"/>
              <a:t>Click to edit Master</a:t>
            </a:r>
            <a:endParaRPr lang="nl-BE" dirty="0"/>
          </a:p>
        </p:txBody>
      </p:sp>
      <p:sp>
        <p:nvSpPr>
          <p:cNvPr id="30"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Bef>
                <a:spcPts val="200"/>
              </a:spcBef>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9" name="Content Placeholder 8"/>
          <p:cNvSpPr>
            <a:spLocks noGrp="1"/>
          </p:cNvSpPr>
          <p:nvPr>
            <p:ph sz="quarter" idx="10"/>
          </p:nvPr>
        </p:nvSpPr>
        <p:spPr>
          <a:xfrm>
            <a:off x="5656270" y="869932"/>
            <a:ext cx="2857535" cy="285752"/>
          </a:xfrm>
          <a:prstGeom prst="rect">
            <a:avLst/>
          </a:prstGeom>
          <a:ln>
            <a:noFill/>
          </a:ln>
        </p:spPr>
        <p:txBody>
          <a:bodyPr/>
          <a:lstStyle>
            <a:lvl1pPr algn="r">
              <a:buNone/>
              <a:defRPr sz="1200">
                <a:solidFill>
                  <a:schemeClr val="tx2"/>
                </a:solidFill>
              </a:defRPr>
            </a:lvl1pPr>
            <a:lvl2pPr algn="r">
              <a:defRPr/>
            </a:lvl2pPr>
            <a:lvl3pPr algn="r">
              <a:defRPr/>
            </a:lvl3pPr>
            <a:lvl4pPr algn="r">
              <a:defRPr/>
            </a:lvl4pPr>
            <a:lvl5pPr algn="r">
              <a:defRPr/>
            </a:lvl5pPr>
          </a:lstStyle>
          <a:p>
            <a:pPr lvl="0"/>
            <a:r>
              <a:rPr lang="en-US" smtClean="0"/>
              <a:t>Click to edit Master text styles</a:t>
            </a: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chapterTitle(red)">
    <p:spTree>
      <p:nvGrpSpPr>
        <p:cNvPr id="1" name=""/>
        <p:cNvGrpSpPr/>
        <p:nvPr/>
      </p:nvGrpSpPr>
      <p:grpSpPr>
        <a:xfrm>
          <a:off x="0" y="0"/>
          <a:ext cx="0" cy="0"/>
          <a:chOff x="0" y="0"/>
          <a:chExt cx="0" cy="0"/>
        </a:xfrm>
      </p:grpSpPr>
      <p:sp>
        <p:nvSpPr>
          <p:cNvPr id="4" name="Line 2"/>
          <p:cNvSpPr>
            <a:spLocks noChangeShapeType="1"/>
          </p:cNvSpPr>
          <p:nvPr userDrawn="1"/>
        </p:nvSpPr>
        <p:spPr bwMode="auto">
          <a:xfrm flipV="1">
            <a:off x="615950" y="3724275"/>
            <a:ext cx="7885113" cy="11113"/>
          </a:xfrm>
          <a:prstGeom prst="line">
            <a:avLst/>
          </a:prstGeom>
          <a:noFill/>
          <a:ln w="6350" cap="sq">
            <a:solidFill>
              <a:schemeClr val="accent4">
                <a:lumMod val="40000"/>
                <a:lumOff val="60000"/>
              </a:schemeClr>
            </a:solidFill>
            <a:prstDash val="sysDash"/>
            <a:round/>
            <a:headEnd type="none" w="med" len="med"/>
            <a:tailEnd type="none" w="med" len="med"/>
          </a:ln>
        </p:spPr>
        <p:txBody>
          <a:bodyPr/>
          <a:lstStyle/>
          <a:p>
            <a:pPr algn="ctr">
              <a:defRPr/>
            </a:pPr>
            <a:endParaRPr lang="en-US" sz="4200" b="1" dirty="0">
              <a:ln w="12700">
                <a:solidFill>
                  <a:srgbClr val="5A5A5A">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
        <p:nvSpPr>
          <p:cNvPr id="19" name="Title 1"/>
          <p:cNvSpPr>
            <a:spLocks noGrp="1"/>
          </p:cNvSpPr>
          <p:nvPr>
            <p:ph type="title"/>
          </p:nvPr>
        </p:nvSpPr>
        <p:spPr>
          <a:xfrm>
            <a:off x="490880" y="2622544"/>
            <a:ext cx="7461274" cy="1012038"/>
          </a:xfrm>
          <a:prstGeom prst="rect">
            <a:avLst/>
          </a:prstGeom>
        </p:spPr>
        <p:txBody>
          <a:bodyPr anchor="b"/>
          <a:lstStyle>
            <a:lvl1pPr>
              <a:defRPr sz="5200" b="0" baseline="0">
                <a:solidFill>
                  <a:schemeClr val="bg1"/>
                </a:solidFill>
              </a:defRPr>
            </a:lvl1pPr>
          </a:lstStyle>
          <a:p>
            <a:r>
              <a:rPr lang="en-US" dirty="0" smtClean="0"/>
              <a:t>Click to edit Master</a:t>
            </a:r>
            <a:endParaRPr lang="nl-BE" dirty="0"/>
          </a:p>
        </p:txBody>
      </p:sp>
      <p:sp>
        <p:nvSpPr>
          <p:cNvPr id="5" name="Text Placeholder 6"/>
          <p:cNvSpPr>
            <a:spLocks noGrp="1"/>
          </p:cNvSpPr>
          <p:nvPr>
            <p:ph type="body" sz="quarter" idx="10"/>
          </p:nvPr>
        </p:nvSpPr>
        <p:spPr>
          <a:xfrm>
            <a:off x="471600" y="3772800"/>
            <a:ext cx="7462800" cy="1742400"/>
          </a:xfrm>
          <a:prstGeom prst="rect">
            <a:avLst/>
          </a:prstGeom>
        </p:spPr>
        <p:txBody>
          <a:bodyPr/>
          <a:lstStyle>
            <a:lvl1pPr>
              <a:buNone/>
              <a:defRPr sz="3600">
                <a:solidFill>
                  <a:schemeClr val="bg1"/>
                </a:solidFill>
              </a:defRPr>
            </a:lvl1pPr>
          </a:lstStyle>
          <a:p>
            <a:pPr lvl="0"/>
            <a:r>
              <a:rPr lang="en-US" smtClean="0"/>
              <a:t>Click to edit Master text styles</a:t>
            </a: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chapterTitle(green)">
    <p:spTree>
      <p:nvGrpSpPr>
        <p:cNvPr id="1" name=""/>
        <p:cNvGrpSpPr/>
        <p:nvPr/>
      </p:nvGrpSpPr>
      <p:grpSpPr>
        <a:xfrm>
          <a:off x="0" y="0"/>
          <a:ext cx="0" cy="0"/>
          <a:chOff x="0" y="0"/>
          <a:chExt cx="0" cy="0"/>
        </a:xfrm>
      </p:grpSpPr>
      <p:sp>
        <p:nvSpPr>
          <p:cNvPr id="4" name="Line 2"/>
          <p:cNvSpPr>
            <a:spLocks noChangeShapeType="1"/>
          </p:cNvSpPr>
          <p:nvPr userDrawn="1"/>
        </p:nvSpPr>
        <p:spPr bwMode="auto">
          <a:xfrm flipV="1">
            <a:off x="615950" y="3724275"/>
            <a:ext cx="7885113" cy="11113"/>
          </a:xfrm>
          <a:prstGeom prst="line">
            <a:avLst/>
          </a:prstGeom>
          <a:noFill/>
          <a:ln w="6350" cap="sq">
            <a:solidFill>
              <a:srgbClr val="506C48"/>
            </a:solidFill>
            <a:prstDash val="sysDash"/>
            <a:round/>
            <a:headEnd type="none" w="med" len="med"/>
            <a:tailEnd type="none" w="med" len="med"/>
          </a:ln>
        </p:spPr>
        <p:txBody>
          <a:bodyPr/>
          <a:lstStyle/>
          <a:p>
            <a:pPr algn="ctr">
              <a:defRPr/>
            </a:pPr>
            <a:endParaRPr lang="en-US" sz="4200" b="1" dirty="0">
              <a:ln w="12700">
                <a:solidFill>
                  <a:srgbClr val="5A5A5A">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
        <p:nvSpPr>
          <p:cNvPr id="19" name="Title 1"/>
          <p:cNvSpPr>
            <a:spLocks noGrp="1"/>
          </p:cNvSpPr>
          <p:nvPr>
            <p:ph type="title"/>
          </p:nvPr>
        </p:nvSpPr>
        <p:spPr>
          <a:xfrm>
            <a:off x="490880" y="2622544"/>
            <a:ext cx="7461274" cy="1012038"/>
          </a:xfrm>
          <a:prstGeom prst="rect">
            <a:avLst/>
          </a:prstGeom>
        </p:spPr>
        <p:txBody>
          <a:bodyPr anchor="b"/>
          <a:lstStyle>
            <a:lvl1pPr>
              <a:defRPr sz="5200" b="0" baseline="0">
                <a:solidFill>
                  <a:schemeClr val="bg1"/>
                </a:solidFill>
              </a:defRPr>
            </a:lvl1pPr>
          </a:lstStyle>
          <a:p>
            <a:r>
              <a:rPr lang="en-US" dirty="0" smtClean="0"/>
              <a:t>Click to edit Master</a:t>
            </a:r>
            <a:endParaRPr lang="nl-BE" dirty="0"/>
          </a:p>
        </p:txBody>
      </p:sp>
      <p:sp>
        <p:nvSpPr>
          <p:cNvPr id="5" name="Text Placeholder 6"/>
          <p:cNvSpPr>
            <a:spLocks noGrp="1"/>
          </p:cNvSpPr>
          <p:nvPr>
            <p:ph type="body" sz="quarter" idx="10"/>
          </p:nvPr>
        </p:nvSpPr>
        <p:spPr>
          <a:xfrm>
            <a:off x="471600" y="3772800"/>
            <a:ext cx="7462800" cy="1742400"/>
          </a:xfrm>
          <a:prstGeom prst="rect">
            <a:avLst/>
          </a:prstGeom>
        </p:spPr>
        <p:txBody>
          <a:bodyPr/>
          <a:lstStyle>
            <a:lvl1pPr>
              <a:buNone/>
              <a:defRPr sz="3600">
                <a:solidFill>
                  <a:schemeClr val="bg1"/>
                </a:solidFill>
              </a:defRPr>
            </a:lvl1pPr>
          </a:lstStyle>
          <a:p>
            <a:pPr lvl="0"/>
            <a:r>
              <a:rPr lang="en-US" smtClean="0"/>
              <a:t>Click to edit Master text styles</a:t>
            </a: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chapterTitle(grey)_projectDetails">
    <p:spTree>
      <p:nvGrpSpPr>
        <p:cNvPr id="1" name=""/>
        <p:cNvGrpSpPr/>
        <p:nvPr/>
      </p:nvGrpSpPr>
      <p:grpSpPr>
        <a:xfrm>
          <a:off x="0" y="0"/>
          <a:ext cx="0" cy="0"/>
          <a:chOff x="0" y="0"/>
          <a:chExt cx="0" cy="0"/>
        </a:xfrm>
      </p:grpSpPr>
      <p:sp>
        <p:nvSpPr>
          <p:cNvPr id="8" name="Line 2"/>
          <p:cNvSpPr>
            <a:spLocks noChangeShapeType="1"/>
          </p:cNvSpPr>
          <p:nvPr userDrawn="1"/>
        </p:nvSpPr>
        <p:spPr bwMode="auto">
          <a:xfrm flipV="1">
            <a:off x="615950" y="3724275"/>
            <a:ext cx="7885113" cy="11113"/>
          </a:xfrm>
          <a:prstGeom prst="line">
            <a:avLst/>
          </a:prstGeom>
          <a:noFill/>
          <a:ln w="6350" cap="sq">
            <a:solidFill>
              <a:schemeClr val="bg1">
                <a:lumMod val="85000"/>
              </a:schemeClr>
            </a:solidFill>
            <a:prstDash val="sysDash"/>
            <a:round/>
            <a:headEnd type="none" w="med" len="med"/>
            <a:tailEnd type="none" w="med" len="med"/>
          </a:ln>
        </p:spPr>
        <p:txBody>
          <a:bodyPr/>
          <a:lstStyle/>
          <a:p>
            <a:pPr algn="ctr">
              <a:defRPr/>
            </a:pPr>
            <a:endParaRPr lang="en-US" sz="4200" b="1" dirty="0">
              <a:ln w="12700">
                <a:solidFill>
                  <a:srgbClr val="5A5A5A">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
        <p:nvSpPr>
          <p:cNvPr id="19" name="Title 1"/>
          <p:cNvSpPr>
            <a:spLocks noGrp="1"/>
          </p:cNvSpPr>
          <p:nvPr>
            <p:ph type="title"/>
          </p:nvPr>
        </p:nvSpPr>
        <p:spPr>
          <a:xfrm>
            <a:off x="490880" y="2622544"/>
            <a:ext cx="8010210" cy="1012038"/>
          </a:xfrm>
          <a:prstGeom prst="rect">
            <a:avLst/>
          </a:prstGeom>
        </p:spPr>
        <p:txBody>
          <a:bodyPr anchor="b"/>
          <a:lstStyle>
            <a:lvl1pPr>
              <a:defRPr sz="5200" b="0" baseline="0">
                <a:solidFill>
                  <a:schemeClr val="bg1"/>
                </a:solidFill>
              </a:defRPr>
            </a:lvl1pPr>
          </a:lstStyle>
          <a:p>
            <a:r>
              <a:rPr lang="en-US" dirty="0" smtClean="0"/>
              <a:t>Click to edit Master</a:t>
            </a:r>
            <a:endParaRPr lang="nl-BE" dirty="0"/>
          </a:p>
        </p:txBody>
      </p:sp>
      <p:sp>
        <p:nvSpPr>
          <p:cNvPr id="6" name="Content Placeholder 5"/>
          <p:cNvSpPr>
            <a:spLocks noGrp="1"/>
          </p:cNvSpPr>
          <p:nvPr>
            <p:ph sz="quarter" idx="10"/>
          </p:nvPr>
        </p:nvSpPr>
        <p:spPr>
          <a:xfrm>
            <a:off x="490880" y="3786190"/>
            <a:ext cx="8010000" cy="1000132"/>
          </a:xfrm>
          <a:prstGeom prst="rect">
            <a:avLst/>
          </a:prstGeom>
        </p:spPr>
        <p:txBody>
          <a:bodyPr/>
          <a:lstStyle>
            <a:lvl1pPr>
              <a:buNone/>
              <a:defRPr>
                <a:solidFill>
                  <a:schemeClr val="bg1"/>
                </a:solidFill>
              </a:defRPr>
            </a:lvl1pPr>
          </a:lstStyle>
          <a:p>
            <a:pPr lvl="0"/>
            <a:r>
              <a:rPr lang="en-US" smtClean="0"/>
              <a:t>Click to edit Master text styles</a:t>
            </a:r>
          </a:p>
        </p:txBody>
      </p:sp>
      <p:sp>
        <p:nvSpPr>
          <p:cNvPr id="7" name="Content Placeholder 5"/>
          <p:cNvSpPr>
            <a:spLocks noGrp="1"/>
          </p:cNvSpPr>
          <p:nvPr>
            <p:ph sz="quarter" idx="11"/>
          </p:nvPr>
        </p:nvSpPr>
        <p:spPr>
          <a:xfrm>
            <a:off x="490880" y="5162560"/>
            <a:ext cx="2610000" cy="1500198"/>
          </a:xfrm>
          <a:prstGeom prst="rect">
            <a:avLst/>
          </a:prstGeom>
        </p:spPr>
        <p:txBody>
          <a:bodyPr/>
          <a:lstStyle>
            <a:lvl1pPr marL="288000" marR="0" indent="-252000" algn="l" defTabSz="914400" rtl="0" eaLnBrk="1" fontAlgn="base" latinLnBrk="0" hangingPunct="1">
              <a:lnSpc>
                <a:spcPct val="100000"/>
              </a:lnSpc>
              <a:spcBef>
                <a:spcPts val="0"/>
              </a:spcBef>
              <a:spcAft>
                <a:spcPct val="0"/>
              </a:spcAft>
              <a:buClr>
                <a:schemeClr val="tx1"/>
              </a:buClr>
              <a:buSzPct val="80000"/>
              <a:buFontTx/>
              <a:buBlip>
                <a:blip r:embed="rId2"/>
              </a:buBlip>
              <a:tabLst/>
              <a:defRPr sz="1800" b="0" baseline="0">
                <a:solidFill>
                  <a:schemeClr val="bg1"/>
                </a:solidFill>
              </a:defRPr>
            </a:lvl1pPr>
            <a:lvl2pPr marL="288000" marR="0" indent="-252000" algn="l" defTabSz="914400" rtl="0" eaLnBrk="1" fontAlgn="base" latinLnBrk="0" hangingPunct="1">
              <a:lnSpc>
                <a:spcPct val="100000"/>
              </a:lnSpc>
              <a:spcBef>
                <a:spcPct val="0"/>
              </a:spcBef>
              <a:spcAft>
                <a:spcPct val="0"/>
              </a:spcAft>
              <a:buClrTx/>
              <a:buSzPct val="80000"/>
              <a:buFontTx/>
              <a:buBlip>
                <a:blip r:embed="rId2"/>
              </a:buBlip>
              <a:tabLst/>
              <a:defRPr sz="1800" baseline="0">
                <a:solidFill>
                  <a:schemeClr val="bg1"/>
                </a:solidFill>
              </a:defRPr>
            </a:lvl2pPr>
          </a:lstStyle>
          <a:p>
            <a:pPr lvl="0"/>
            <a:r>
              <a:rPr lang="en-US" smtClean="0"/>
              <a:t>Click to edit Master text styles</a:t>
            </a:r>
          </a:p>
          <a:p>
            <a:pPr lvl="1"/>
            <a:r>
              <a:rPr lang="en-US" smtClean="0"/>
              <a:t>Second level</a:t>
            </a:r>
          </a:p>
          <a:p>
            <a:pPr lvl="2"/>
            <a:r>
              <a:rPr lang="en-US" smtClean="0"/>
              <a:t>Third level</a:t>
            </a:r>
          </a:p>
        </p:txBody>
      </p:sp>
      <p:sp>
        <p:nvSpPr>
          <p:cNvPr id="11" name="Content Placeholder 5"/>
          <p:cNvSpPr>
            <a:spLocks noGrp="1"/>
          </p:cNvSpPr>
          <p:nvPr>
            <p:ph sz="quarter" idx="12"/>
          </p:nvPr>
        </p:nvSpPr>
        <p:spPr>
          <a:xfrm>
            <a:off x="3190880" y="5162560"/>
            <a:ext cx="2610000" cy="1500198"/>
          </a:xfrm>
          <a:prstGeom prst="rect">
            <a:avLst/>
          </a:prstGeom>
        </p:spPr>
        <p:txBody>
          <a:bodyPr/>
          <a:lstStyle>
            <a:lvl1pPr marL="288000" marR="0" indent="-252000" algn="l" defTabSz="914400" rtl="0" eaLnBrk="1" fontAlgn="base" latinLnBrk="0" hangingPunct="1">
              <a:lnSpc>
                <a:spcPct val="100000"/>
              </a:lnSpc>
              <a:spcBef>
                <a:spcPts val="0"/>
              </a:spcBef>
              <a:spcAft>
                <a:spcPct val="0"/>
              </a:spcAft>
              <a:buClr>
                <a:schemeClr val="tx1"/>
              </a:buClr>
              <a:buSzPct val="80000"/>
              <a:buFontTx/>
              <a:buBlip>
                <a:blip r:embed="rId2"/>
              </a:buBlip>
              <a:tabLst/>
              <a:defRPr sz="1800" b="0" baseline="0">
                <a:solidFill>
                  <a:schemeClr val="bg1"/>
                </a:solidFill>
              </a:defRPr>
            </a:lvl1pPr>
            <a:lvl2pPr marL="288000" marR="0" indent="-252000" algn="l" defTabSz="914400" rtl="0" eaLnBrk="1" fontAlgn="base" latinLnBrk="0" hangingPunct="1">
              <a:lnSpc>
                <a:spcPct val="100000"/>
              </a:lnSpc>
              <a:spcBef>
                <a:spcPct val="0"/>
              </a:spcBef>
              <a:spcAft>
                <a:spcPct val="0"/>
              </a:spcAft>
              <a:buClrTx/>
              <a:buSzPct val="80000"/>
              <a:buFontTx/>
              <a:buBlip>
                <a:blip r:embed="rId2"/>
              </a:buBlip>
              <a:tabLst/>
              <a:defRPr sz="1800" baseline="0">
                <a:solidFill>
                  <a:schemeClr val="bg1"/>
                </a:solidFill>
              </a:defRPr>
            </a:lvl2pPr>
          </a:lstStyle>
          <a:p>
            <a:pPr lvl="0"/>
            <a:r>
              <a:rPr lang="en-US" smtClean="0"/>
              <a:t>Click to edit Master text styles</a:t>
            </a:r>
          </a:p>
          <a:p>
            <a:pPr lvl="1"/>
            <a:r>
              <a:rPr lang="en-US" smtClean="0"/>
              <a:t>Second level</a:t>
            </a:r>
          </a:p>
          <a:p>
            <a:pPr lvl="2"/>
            <a:r>
              <a:rPr lang="en-US" smtClean="0"/>
              <a:t>Third level</a:t>
            </a:r>
          </a:p>
        </p:txBody>
      </p:sp>
      <p:sp>
        <p:nvSpPr>
          <p:cNvPr id="12" name="Content Placeholder 5"/>
          <p:cNvSpPr>
            <a:spLocks noGrp="1"/>
          </p:cNvSpPr>
          <p:nvPr>
            <p:ph sz="quarter" idx="13"/>
          </p:nvPr>
        </p:nvSpPr>
        <p:spPr>
          <a:xfrm>
            <a:off x="5890880" y="5162560"/>
            <a:ext cx="2610000" cy="1500198"/>
          </a:xfrm>
          <a:prstGeom prst="rect">
            <a:avLst/>
          </a:prstGeom>
        </p:spPr>
        <p:txBody>
          <a:bodyPr/>
          <a:lstStyle>
            <a:lvl1pPr marL="288000" marR="0" indent="-252000" algn="l" defTabSz="914400" rtl="0" eaLnBrk="1" fontAlgn="base" latinLnBrk="0" hangingPunct="1">
              <a:lnSpc>
                <a:spcPct val="100000"/>
              </a:lnSpc>
              <a:spcBef>
                <a:spcPts val="0"/>
              </a:spcBef>
              <a:spcAft>
                <a:spcPct val="0"/>
              </a:spcAft>
              <a:buClr>
                <a:schemeClr val="tx1"/>
              </a:buClr>
              <a:buSzPct val="80000"/>
              <a:buFontTx/>
              <a:buBlip>
                <a:blip r:embed="rId2"/>
              </a:buBlip>
              <a:tabLst/>
              <a:defRPr sz="1800" b="0" baseline="0">
                <a:solidFill>
                  <a:schemeClr val="bg1"/>
                </a:solidFill>
              </a:defRPr>
            </a:lvl1pPr>
            <a:lvl2pPr marL="288000" marR="0" indent="-252000" algn="l" defTabSz="914400" rtl="0" eaLnBrk="1" fontAlgn="base" latinLnBrk="0" hangingPunct="1">
              <a:lnSpc>
                <a:spcPct val="100000"/>
              </a:lnSpc>
              <a:spcBef>
                <a:spcPct val="0"/>
              </a:spcBef>
              <a:spcAft>
                <a:spcPct val="0"/>
              </a:spcAft>
              <a:buClrTx/>
              <a:buSzPct val="80000"/>
              <a:buFontTx/>
              <a:buBlip>
                <a:blip r:embed="rId2"/>
              </a:buBlip>
              <a:tabLst/>
              <a:defRPr sz="1800" baseline="0">
                <a:solidFill>
                  <a:schemeClr val="bg1"/>
                </a:solidFill>
              </a:defRPr>
            </a:lvl2pPr>
          </a:lstStyle>
          <a:p>
            <a:pPr lvl="0"/>
            <a:r>
              <a:rPr lang="en-US" smtClean="0"/>
              <a:t>Click to edit Master text styles</a:t>
            </a:r>
          </a:p>
          <a:p>
            <a:pPr lvl="1"/>
            <a:r>
              <a:rPr lang="en-US" smtClean="0"/>
              <a:t>Second level</a:t>
            </a:r>
          </a:p>
          <a:p>
            <a:pPr lvl="2"/>
            <a:r>
              <a:rPr lang="en-US" smtClean="0"/>
              <a:t>Third level</a:t>
            </a: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chapterTitle(grey)_projectApproach">
    <p:spTree>
      <p:nvGrpSpPr>
        <p:cNvPr id="1" name=""/>
        <p:cNvGrpSpPr/>
        <p:nvPr/>
      </p:nvGrpSpPr>
      <p:grpSpPr>
        <a:xfrm>
          <a:off x="0" y="0"/>
          <a:ext cx="0" cy="0"/>
          <a:chOff x="0" y="0"/>
          <a:chExt cx="0" cy="0"/>
        </a:xfrm>
      </p:grpSpPr>
      <p:sp>
        <p:nvSpPr>
          <p:cNvPr id="10" name="Line 2"/>
          <p:cNvSpPr>
            <a:spLocks noChangeShapeType="1"/>
          </p:cNvSpPr>
          <p:nvPr userDrawn="1"/>
        </p:nvSpPr>
        <p:spPr bwMode="auto">
          <a:xfrm flipV="1">
            <a:off x="615950" y="3724275"/>
            <a:ext cx="7885113" cy="11113"/>
          </a:xfrm>
          <a:prstGeom prst="line">
            <a:avLst/>
          </a:prstGeom>
          <a:noFill/>
          <a:ln w="6350" cap="sq">
            <a:solidFill>
              <a:schemeClr val="bg1">
                <a:lumMod val="85000"/>
              </a:schemeClr>
            </a:solidFill>
            <a:prstDash val="sysDash"/>
            <a:round/>
            <a:headEnd type="none" w="med" len="med"/>
            <a:tailEnd type="none" w="med" len="med"/>
          </a:ln>
        </p:spPr>
        <p:txBody>
          <a:bodyPr/>
          <a:lstStyle/>
          <a:p>
            <a:pPr algn="ctr">
              <a:defRPr/>
            </a:pPr>
            <a:endParaRPr lang="en-US" sz="4200" b="1" dirty="0">
              <a:ln w="12700">
                <a:solidFill>
                  <a:srgbClr val="5A5A5A">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
        <p:nvSpPr>
          <p:cNvPr id="19" name="Title 1"/>
          <p:cNvSpPr>
            <a:spLocks noGrp="1"/>
          </p:cNvSpPr>
          <p:nvPr>
            <p:ph type="title"/>
          </p:nvPr>
        </p:nvSpPr>
        <p:spPr>
          <a:xfrm>
            <a:off x="490880" y="2622544"/>
            <a:ext cx="8010210" cy="1012038"/>
          </a:xfrm>
          <a:prstGeom prst="rect">
            <a:avLst/>
          </a:prstGeom>
        </p:spPr>
        <p:txBody>
          <a:bodyPr anchor="b"/>
          <a:lstStyle>
            <a:lvl1pPr>
              <a:defRPr sz="5200" b="0" baseline="0">
                <a:solidFill>
                  <a:schemeClr val="bg1"/>
                </a:solidFill>
              </a:defRPr>
            </a:lvl1pPr>
          </a:lstStyle>
          <a:p>
            <a:r>
              <a:rPr lang="en-US" dirty="0" smtClean="0"/>
              <a:t>Click to edit Master</a:t>
            </a:r>
            <a:endParaRPr lang="nl-BE" dirty="0"/>
          </a:p>
        </p:txBody>
      </p:sp>
      <p:sp>
        <p:nvSpPr>
          <p:cNvPr id="6" name="Content Placeholder 5"/>
          <p:cNvSpPr>
            <a:spLocks noGrp="1"/>
          </p:cNvSpPr>
          <p:nvPr>
            <p:ph sz="quarter" idx="10"/>
          </p:nvPr>
        </p:nvSpPr>
        <p:spPr>
          <a:xfrm>
            <a:off x="490880" y="3786190"/>
            <a:ext cx="8010000" cy="1000132"/>
          </a:xfrm>
          <a:prstGeom prst="rect">
            <a:avLst/>
          </a:prstGeom>
        </p:spPr>
        <p:txBody>
          <a:bodyPr/>
          <a:lstStyle>
            <a:lvl1pPr>
              <a:buNone/>
              <a:defRPr>
                <a:solidFill>
                  <a:schemeClr val="bg1"/>
                </a:solidFill>
              </a:defRPr>
            </a:lvl1pPr>
          </a:lstStyle>
          <a:p>
            <a:pPr lvl="0"/>
            <a:r>
              <a:rPr lang="en-US" smtClean="0"/>
              <a:t>Click to edit Master text styles</a:t>
            </a:r>
          </a:p>
        </p:txBody>
      </p:sp>
      <p:sp>
        <p:nvSpPr>
          <p:cNvPr id="7" name="Content Placeholder 5"/>
          <p:cNvSpPr>
            <a:spLocks noGrp="1"/>
          </p:cNvSpPr>
          <p:nvPr>
            <p:ph sz="quarter" idx="11"/>
          </p:nvPr>
        </p:nvSpPr>
        <p:spPr>
          <a:xfrm>
            <a:off x="490880" y="4857760"/>
            <a:ext cx="2610000" cy="1785950"/>
          </a:xfrm>
          <a:prstGeom prst="rect">
            <a:avLst/>
          </a:prstGeom>
        </p:spPr>
        <p:txBody>
          <a:bodyPr/>
          <a:lstStyle>
            <a:lvl1pPr marL="0" marR="0" indent="0" algn="l" defTabSz="914400" rtl="0" eaLnBrk="1" fontAlgn="base" latinLnBrk="0" hangingPunct="1">
              <a:lnSpc>
                <a:spcPct val="100000"/>
              </a:lnSpc>
              <a:spcBef>
                <a:spcPts val="800"/>
              </a:spcBef>
              <a:spcAft>
                <a:spcPct val="0"/>
              </a:spcAft>
              <a:buClr>
                <a:schemeClr val="tx1"/>
              </a:buClr>
              <a:buSzPct val="25000"/>
              <a:buFont typeface="Wingdings" pitchFamily="2" charset="2"/>
              <a:buChar char="§"/>
              <a:tabLst/>
              <a:defRPr sz="2000" b="1">
                <a:solidFill>
                  <a:schemeClr val="accent2"/>
                </a:solidFill>
              </a:defRPr>
            </a:lvl1pPr>
            <a:lvl2pPr marL="288000" marR="0" indent="-252000" algn="l" defTabSz="914400" rtl="0" eaLnBrk="1" fontAlgn="base" latinLnBrk="0" hangingPunct="1">
              <a:lnSpc>
                <a:spcPct val="100000"/>
              </a:lnSpc>
              <a:spcBef>
                <a:spcPct val="0"/>
              </a:spcBef>
              <a:spcAft>
                <a:spcPct val="0"/>
              </a:spcAft>
              <a:buClrTx/>
              <a:buSzPct val="80000"/>
              <a:buFontTx/>
              <a:buBlip>
                <a:blip r:embed="rId2"/>
              </a:buBlip>
              <a:tabLst/>
              <a:defRPr sz="1800" baseline="0">
                <a:solidFill>
                  <a:schemeClr val="bg1"/>
                </a:solidFill>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8" name="Content Placeholder 5"/>
          <p:cNvSpPr>
            <a:spLocks noGrp="1"/>
          </p:cNvSpPr>
          <p:nvPr>
            <p:ph sz="quarter" idx="12"/>
          </p:nvPr>
        </p:nvSpPr>
        <p:spPr>
          <a:xfrm>
            <a:off x="3190880" y="4857760"/>
            <a:ext cx="2610000" cy="1785950"/>
          </a:xfrm>
          <a:prstGeom prst="rect">
            <a:avLst/>
          </a:prstGeom>
        </p:spPr>
        <p:txBody>
          <a:bodyPr/>
          <a:lstStyle>
            <a:lvl1pPr marL="0" marR="0" indent="0" algn="l" defTabSz="914400" rtl="0" eaLnBrk="1" fontAlgn="base" latinLnBrk="0" hangingPunct="1">
              <a:lnSpc>
                <a:spcPct val="100000"/>
              </a:lnSpc>
              <a:spcBef>
                <a:spcPts val="800"/>
              </a:spcBef>
              <a:spcAft>
                <a:spcPct val="0"/>
              </a:spcAft>
              <a:buClr>
                <a:schemeClr val="tx1"/>
              </a:buClr>
              <a:buSzPct val="25000"/>
              <a:buFont typeface="Wingdings" pitchFamily="2" charset="2"/>
              <a:buChar char="§"/>
              <a:tabLst/>
              <a:defRPr sz="2000" b="1">
                <a:solidFill>
                  <a:schemeClr val="accent3"/>
                </a:solidFill>
              </a:defRPr>
            </a:lvl1pPr>
            <a:lvl2pPr marL="288000" marR="0" indent="-252000" algn="l" defTabSz="914400" rtl="0" eaLnBrk="1" fontAlgn="base" latinLnBrk="0" hangingPunct="1">
              <a:lnSpc>
                <a:spcPct val="100000"/>
              </a:lnSpc>
              <a:spcBef>
                <a:spcPct val="0"/>
              </a:spcBef>
              <a:spcAft>
                <a:spcPct val="0"/>
              </a:spcAft>
              <a:buClrTx/>
              <a:buSzPct val="80000"/>
              <a:buFontTx/>
              <a:buBlip>
                <a:blip r:embed="rId3"/>
              </a:buBlip>
              <a:tabLst/>
              <a:defRPr sz="1800" baseline="0">
                <a:solidFill>
                  <a:schemeClr val="bg1"/>
                </a:solidFill>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9" name="Content Placeholder 5"/>
          <p:cNvSpPr>
            <a:spLocks noGrp="1"/>
          </p:cNvSpPr>
          <p:nvPr>
            <p:ph sz="quarter" idx="13"/>
          </p:nvPr>
        </p:nvSpPr>
        <p:spPr>
          <a:xfrm>
            <a:off x="5890880" y="4857760"/>
            <a:ext cx="2610000" cy="1785950"/>
          </a:xfrm>
          <a:prstGeom prst="rect">
            <a:avLst/>
          </a:prstGeom>
        </p:spPr>
        <p:txBody>
          <a:bodyPr/>
          <a:lstStyle>
            <a:lvl1pPr marL="0" marR="0" indent="0" algn="l" defTabSz="914400" rtl="0" eaLnBrk="1" fontAlgn="base" latinLnBrk="0" hangingPunct="1">
              <a:lnSpc>
                <a:spcPct val="100000"/>
              </a:lnSpc>
              <a:spcBef>
                <a:spcPts val="800"/>
              </a:spcBef>
              <a:spcAft>
                <a:spcPct val="0"/>
              </a:spcAft>
              <a:buClr>
                <a:schemeClr val="tx1"/>
              </a:buClr>
              <a:buSzPct val="25000"/>
              <a:buFont typeface="Wingdings" pitchFamily="2" charset="2"/>
              <a:buChar char="§"/>
              <a:tabLst/>
              <a:defRPr sz="2000" b="1">
                <a:solidFill>
                  <a:schemeClr val="accent4"/>
                </a:solidFill>
              </a:defRPr>
            </a:lvl1pPr>
            <a:lvl2pPr marL="288000" marR="0" indent="-252000" algn="l" defTabSz="914400" rtl="0" eaLnBrk="1" fontAlgn="base" latinLnBrk="0" hangingPunct="1">
              <a:lnSpc>
                <a:spcPct val="100000"/>
              </a:lnSpc>
              <a:spcBef>
                <a:spcPct val="0"/>
              </a:spcBef>
              <a:spcAft>
                <a:spcPct val="0"/>
              </a:spcAft>
              <a:buClrTx/>
              <a:buSzPct val="80000"/>
              <a:buFontTx/>
              <a:buBlip>
                <a:blip r:embed="rId4"/>
              </a:buBlip>
              <a:tabLst/>
              <a:defRPr sz="1800" baseline="0">
                <a:solidFill>
                  <a:schemeClr val="bg1"/>
                </a:solidFill>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content(grey)">
    <p:spTree>
      <p:nvGrpSpPr>
        <p:cNvPr id="1" name=""/>
        <p:cNvGrpSpPr/>
        <p:nvPr/>
      </p:nvGrpSpPr>
      <p:grpSpPr>
        <a:xfrm>
          <a:off x="0" y="0"/>
          <a:ext cx="0" cy="0"/>
          <a:chOff x="0" y="0"/>
          <a:chExt cx="0" cy="0"/>
        </a:xfrm>
      </p:grpSpPr>
      <p:sp>
        <p:nvSpPr>
          <p:cNvPr id="30"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5" name="Content Placeholder 8"/>
          <p:cNvSpPr>
            <a:spLocks noGrp="1"/>
          </p:cNvSpPr>
          <p:nvPr>
            <p:ph sz="quarter" idx="10"/>
          </p:nvPr>
        </p:nvSpPr>
        <p:spPr>
          <a:xfrm>
            <a:off x="5745170" y="1009632"/>
            <a:ext cx="2857535" cy="285752"/>
          </a:xfrm>
          <a:prstGeom prst="rect">
            <a:avLst/>
          </a:prstGeom>
          <a:ln>
            <a:noFill/>
          </a:ln>
        </p:spPr>
        <p:txBody>
          <a:bodyPr/>
          <a:lstStyle>
            <a:lvl1pPr marL="0" indent="0" algn="r">
              <a:spcBef>
                <a:spcPts val="0"/>
              </a:spcBef>
              <a:buNone/>
              <a:defRPr sz="1200">
                <a:solidFill>
                  <a:schemeClr val="tx2"/>
                </a:solidFill>
              </a:defRPr>
            </a:lvl1pPr>
            <a:lvl2pPr algn="r">
              <a:defRPr/>
            </a:lvl2pPr>
            <a:lvl3pPr algn="r">
              <a:defRPr/>
            </a:lvl3pPr>
            <a:lvl4pPr algn="r">
              <a:defRPr/>
            </a:lvl4pPr>
            <a:lvl5pPr algn="r">
              <a:defRPr/>
            </a:lvl5pPr>
          </a:lstStyle>
          <a:p>
            <a:pPr lvl="0"/>
            <a:r>
              <a:rPr lang="en-US" smtClean="0"/>
              <a:t>Click to edit Master text styles</a:t>
            </a:r>
          </a:p>
        </p:txBody>
      </p:sp>
      <p:sp>
        <p:nvSpPr>
          <p:cNvPr id="6" name="Title 1"/>
          <p:cNvSpPr>
            <a:spLocks noGrp="1"/>
          </p:cNvSpPr>
          <p:nvPr>
            <p:ph type="title"/>
          </p:nvPr>
        </p:nvSpPr>
        <p:spPr>
          <a:xfrm>
            <a:off x="490880" y="142240"/>
            <a:ext cx="7461274" cy="1012038"/>
          </a:xfrm>
          <a:prstGeom prst="rect">
            <a:avLst/>
          </a:prstGeom>
        </p:spPr>
        <p:txBody>
          <a:bodyPr anchor="b"/>
          <a:lstStyle>
            <a:lvl1pPr>
              <a:defRPr sz="5200" b="0" baseline="0">
                <a:solidFill>
                  <a:schemeClr val="tx2"/>
                </a:solidFill>
              </a:defRPr>
            </a:lvl1pPr>
          </a:lstStyle>
          <a:p>
            <a:r>
              <a:rPr lang="en-US" dirty="0" smtClean="0"/>
              <a:t>Click to edit Master</a:t>
            </a:r>
            <a:endParaRPr lang="nl-BE" dirty="0"/>
          </a:p>
        </p:txBody>
      </p:sp>
      <p:sp>
        <p:nvSpPr>
          <p:cNvPr id="7" name="Slide Number Placeholder 3"/>
          <p:cNvSpPr>
            <a:spLocks noGrp="1"/>
          </p:cNvSpPr>
          <p:nvPr>
            <p:ph type="sldNum" sz="quarter" idx="11"/>
          </p:nvPr>
        </p:nvSpPr>
        <p:spPr>
          <a:xfrm>
            <a:off x="7904163" y="11113"/>
            <a:ext cx="611187" cy="287337"/>
          </a:xfrm>
          <a:prstGeom prst="rect">
            <a:avLst/>
          </a:prstGeom>
          <a:solidFill>
            <a:schemeClr val="tx2"/>
          </a:solidFill>
        </p:spPr>
        <p:txBody>
          <a:bodyPr anchor="ctr"/>
          <a:lstStyle>
            <a:lvl1pPr algn="r" eaLnBrk="0" hangingPunct="0">
              <a:defRPr sz="1400" b="1" smtClean="0">
                <a:solidFill>
                  <a:srgbClr val="FFFFFF"/>
                </a:solidFill>
              </a:defRPr>
            </a:lvl1pPr>
          </a:lstStyle>
          <a:p>
            <a:pPr>
              <a:defRPr/>
            </a:pPr>
            <a:fld id="{3033B65D-0E14-4A46-AF50-B5C560FD00B4}" type="slidenum">
              <a:rPr lang="en-US"/>
              <a:pPr>
                <a:defRPr/>
              </a:pPr>
              <a:t>‹#›</a:t>
            </a:fld>
            <a:endParaRPr lang="en-US" dirty="0"/>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ontent(blue)">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chemeClr val="accent2"/>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5" name="Content Placeholder 8"/>
          <p:cNvSpPr>
            <a:spLocks noGrp="1"/>
          </p:cNvSpPr>
          <p:nvPr>
            <p:ph sz="quarter" idx="10"/>
          </p:nvPr>
        </p:nvSpPr>
        <p:spPr>
          <a:xfrm>
            <a:off x="5745170" y="1009632"/>
            <a:ext cx="2857535" cy="285752"/>
          </a:xfrm>
          <a:prstGeom prst="rect">
            <a:avLst/>
          </a:prstGeom>
          <a:ln>
            <a:noFill/>
          </a:ln>
        </p:spPr>
        <p:txBody>
          <a:bodyPr/>
          <a:lstStyle>
            <a:lvl1pPr algn="r">
              <a:buNone/>
              <a:defRPr sz="1200">
                <a:solidFill>
                  <a:schemeClr val="tx2"/>
                </a:solidFill>
              </a:defRPr>
            </a:lvl1pPr>
            <a:lvl2pPr algn="r">
              <a:defRPr/>
            </a:lvl2pPr>
            <a:lvl3pPr algn="r">
              <a:defRPr/>
            </a:lvl3pPr>
            <a:lvl4pPr algn="r">
              <a:defRPr/>
            </a:lvl4pPr>
            <a:lvl5pPr algn="r">
              <a:defRPr/>
            </a:lvl5pPr>
          </a:lstStyle>
          <a:p>
            <a:pPr lvl="0"/>
            <a:r>
              <a:rPr lang="en-US" smtClean="0"/>
              <a:t>Click to edit Master text styles</a:t>
            </a:r>
          </a:p>
        </p:txBody>
      </p:sp>
      <p:sp>
        <p:nvSpPr>
          <p:cNvPr id="6" name="Slide Number Placeholder 3"/>
          <p:cNvSpPr>
            <a:spLocks noGrp="1"/>
          </p:cNvSpPr>
          <p:nvPr>
            <p:ph type="sldNum" sz="quarter" idx="11"/>
          </p:nvPr>
        </p:nvSpPr>
        <p:spPr>
          <a:xfrm>
            <a:off x="7904163" y="11113"/>
            <a:ext cx="611187" cy="287337"/>
          </a:xfrm>
          <a:prstGeom prst="rect">
            <a:avLst/>
          </a:prstGeom>
          <a:solidFill>
            <a:schemeClr val="tx2"/>
          </a:solidFill>
        </p:spPr>
        <p:txBody>
          <a:bodyPr anchor="ctr"/>
          <a:lstStyle>
            <a:lvl1pPr algn="r" eaLnBrk="0" hangingPunct="0">
              <a:defRPr sz="1400" b="1" smtClean="0">
                <a:solidFill>
                  <a:srgbClr val="FFFFFF"/>
                </a:solidFill>
              </a:defRPr>
            </a:lvl1pPr>
          </a:lstStyle>
          <a:p>
            <a:pPr>
              <a:defRPr/>
            </a:pPr>
            <a:fld id="{4E7A57B4-FEF6-4F24-8DD8-4D9CE47B87D3}" type="slidenum">
              <a:rPr lang="en-US"/>
              <a:pPr>
                <a:defRPr/>
              </a:pPr>
              <a:t>‹#›</a:t>
            </a:fld>
            <a:endParaRPr lang="en-US" dirty="0"/>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content(purple)">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chemeClr val="accent3"/>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5" name="Content Placeholder 8"/>
          <p:cNvSpPr>
            <a:spLocks noGrp="1"/>
          </p:cNvSpPr>
          <p:nvPr>
            <p:ph sz="quarter" idx="10"/>
          </p:nvPr>
        </p:nvSpPr>
        <p:spPr>
          <a:xfrm>
            <a:off x="5745170" y="1009632"/>
            <a:ext cx="2857535" cy="285752"/>
          </a:xfrm>
          <a:prstGeom prst="rect">
            <a:avLst/>
          </a:prstGeom>
          <a:ln>
            <a:noFill/>
          </a:ln>
        </p:spPr>
        <p:txBody>
          <a:bodyPr/>
          <a:lstStyle>
            <a:lvl1pPr algn="r">
              <a:buNone/>
              <a:defRPr sz="1200"/>
            </a:lvl1pPr>
            <a:lvl2pPr algn="r">
              <a:defRPr/>
            </a:lvl2pPr>
            <a:lvl3pPr algn="r">
              <a:defRPr/>
            </a:lvl3pPr>
            <a:lvl4pPr algn="r">
              <a:defRPr/>
            </a:lvl4pPr>
            <a:lvl5pPr algn="r">
              <a:defRPr/>
            </a:lvl5pPr>
          </a:lstStyle>
          <a:p>
            <a:pPr lvl="0"/>
            <a:r>
              <a:rPr lang="en-US" smtClean="0"/>
              <a:t>Click to edit Master text styles</a:t>
            </a:r>
          </a:p>
        </p:txBody>
      </p:sp>
      <p:sp>
        <p:nvSpPr>
          <p:cNvPr id="6" name="Slide Number Placeholder 3"/>
          <p:cNvSpPr>
            <a:spLocks noGrp="1"/>
          </p:cNvSpPr>
          <p:nvPr>
            <p:ph type="sldNum" sz="quarter" idx="11"/>
          </p:nvPr>
        </p:nvSpPr>
        <p:spPr>
          <a:xfrm>
            <a:off x="7904163" y="11113"/>
            <a:ext cx="611187" cy="287337"/>
          </a:xfrm>
          <a:prstGeom prst="rect">
            <a:avLst/>
          </a:prstGeom>
          <a:solidFill>
            <a:schemeClr val="tx2"/>
          </a:solidFill>
        </p:spPr>
        <p:txBody>
          <a:bodyPr anchor="ctr"/>
          <a:lstStyle>
            <a:lvl1pPr algn="r" eaLnBrk="0" hangingPunct="0">
              <a:defRPr sz="1400" b="1" smtClean="0">
                <a:solidFill>
                  <a:srgbClr val="FFFFFF"/>
                </a:solidFill>
              </a:defRPr>
            </a:lvl1pPr>
          </a:lstStyle>
          <a:p>
            <a:pPr>
              <a:defRPr/>
            </a:pPr>
            <a:fld id="{A43C6F02-E407-442B-93C3-136B5EBFBFA0}" type="slidenum">
              <a:rPr lang="en-US"/>
              <a:pPr>
                <a:defRPr/>
              </a:pPr>
              <a:t>‹#›</a:t>
            </a:fld>
            <a:endParaRPr lang="en-US" dirty="0"/>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content(red)">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chemeClr val="accent4"/>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2"/>
            <a:r>
              <a:rPr lang="en-US" dirty="0" err="1" smtClean="0"/>
              <a:t>dsgffdsqg</a:t>
            </a:r>
            <a:endParaRPr lang="en-US" dirty="0" smtClean="0"/>
          </a:p>
          <a:p>
            <a:pPr lvl="3"/>
            <a:r>
              <a:rPr lang="en-US" dirty="0" smtClean="0"/>
              <a:t>Fourth level</a:t>
            </a:r>
          </a:p>
          <a:p>
            <a:pPr lvl="3"/>
            <a:endParaRPr lang="en-US" dirty="0" smtClean="0"/>
          </a:p>
        </p:txBody>
      </p:sp>
      <p:sp>
        <p:nvSpPr>
          <p:cNvPr id="5" name="Content Placeholder 8"/>
          <p:cNvSpPr>
            <a:spLocks noGrp="1"/>
          </p:cNvSpPr>
          <p:nvPr>
            <p:ph sz="quarter" idx="10"/>
          </p:nvPr>
        </p:nvSpPr>
        <p:spPr>
          <a:xfrm>
            <a:off x="5745170" y="1009632"/>
            <a:ext cx="2857535" cy="285752"/>
          </a:xfrm>
          <a:prstGeom prst="rect">
            <a:avLst/>
          </a:prstGeom>
          <a:ln>
            <a:noFill/>
          </a:ln>
        </p:spPr>
        <p:txBody>
          <a:bodyPr/>
          <a:lstStyle>
            <a:lvl1pPr algn="r">
              <a:buNone/>
              <a:defRPr sz="1200">
                <a:solidFill>
                  <a:schemeClr val="tx2"/>
                </a:solidFill>
              </a:defRPr>
            </a:lvl1pPr>
            <a:lvl2pPr algn="r">
              <a:defRPr/>
            </a:lvl2pPr>
            <a:lvl3pPr algn="r">
              <a:defRPr/>
            </a:lvl3pPr>
            <a:lvl4pPr algn="r">
              <a:defRPr/>
            </a:lvl4pPr>
            <a:lvl5pPr algn="r">
              <a:defRPr/>
            </a:lvl5pPr>
          </a:lstStyle>
          <a:p>
            <a:pPr lvl="0"/>
            <a:r>
              <a:rPr lang="en-US" smtClean="0"/>
              <a:t>Click to edit Master text styles</a:t>
            </a:r>
          </a:p>
        </p:txBody>
      </p:sp>
      <p:sp>
        <p:nvSpPr>
          <p:cNvPr id="6" name="Slide Number Placeholder 3"/>
          <p:cNvSpPr>
            <a:spLocks noGrp="1"/>
          </p:cNvSpPr>
          <p:nvPr>
            <p:ph type="sldNum" sz="quarter" idx="11"/>
          </p:nvPr>
        </p:nvSpPr>
        <p:spPr>
          <a:xfrm>
            <a:off x="7904163" y="11113"/>
            <a:ext cx="611187" cy="287337"/>
          </a:xfrm>
          <a:prstGeom prst="rect">
            <a:avLst/>
          </a:prstGeom>
          <a:solidFill>
            <a:schemeClr val="tx2"/>
          </a:solidFill>
        </p:spPr>
        <p:txBody>
          <a:bodyPr anchor="ctr"/>
          <a:lstStyle>
            <a:lvl1pPr algn="r" eaLnBrk="0" hangingPunct="0">
              <a:defRPr sz="1400" b="1" smtClean="0">
                <a:solidFill>
                  <a:srgbClr val="FFFFFF"/>
                </a:solidFill>
              </a:defRPr>
            </a:lvl1pPr>
          </a:lstStyle>
          <a:p>
            <a:pPr>
              <a:defRPr/>
            </a:pPr>
            <a:fld id="{864ECDFA-9AC8-4DAF-B639-586503E44A9F}" type="slidenum">
              <a:rPr lang="en-US"/>
              <a:pPr>
                <a:defRPr/>
              </a:pPr>
              <a:t>‹#›</a:t>
            </a:fld>
            <a:endParaRPr lang="en-US" dirty="0"/>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content(green)">
    <p:spTree>
      <p:nvGrpSpPr>
        <p:cNvPr id="1" name=""/>
        <p:cNvGrpSpPr/>
        <p:nvPr/>
      </p:nvGrpSpPr>
      <p:grpSpPr>
        <a:xfrm>
          <a:off x="0" y="0"/>
          <a:ext cx="0" cy="0"/>
          <a:chOff x="0" y="0"/>
          <a:chExt cx="0" cy="0"/>
        </a:xfrm>
      </p:grpSpPr>
      <p:sp>
        <p:nvSpPr>
          <p:cNvPr id="7" name="Title 1"/>
          <p:cNvSpPr>
            <a:spLocks noGrp="1"/>
          </p:cNvSpPr>
          <p:nvPr>
            <p:ph type="title"/>
          </p:nvPr>
        </p:nvSpPr>
        <p:spPr>
          <a:xfrm>
            <a:off x="490880" y="142240"/>
            <a:ext cx="7461274" cy="1012038"/>
          </a:xfrm>
          <a:prstGeom prst="rect">
            <a:avLst/>
          </a:prstGeom>
        </p:spPr>
        <p:txBody>
          <a:bodyPr anchor="b"/>
          <a:lstStyle>
            <a:lvl1pPr>
              <a:defRPr sz="5200" b="0" baseline="0">
                <a:solidFill>
                  <a:srgbClr val="506C48"/>
                </a:solidFill>
              </a:defRPr>
            </a:lvl1pPr>
          </a:lstStyle>
          <a:p>
            <a:r>
              <a:rPr lang="en-US" dirty="0" smtClean="0"/>
              <a:t>Click to edit Master</a:t>
            </a:r>
            <a:endParaRPr lang="nl-BE" dirty="0"/>
          </a:p>
        </p:txBody>
      </p:sp>
      <p:sp>
        <p:nvSpPr>
          <p:cNvPr id="9"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5" name="Content Placeholder 8"/>
          <p:cNvSpPr>
            <a:spLocks noGrp="1"/>
          </p:cNvSpPr>
          <p:nvPr>
            <p:ph sz="quarter" idx="10"/>
          </p:nvPr>
        </p:nvSpPr>
        <p:spPr>
          <a:xfrm>
            <a:off x="5745170" y="1009632"/>
            <a:ext cx="2857535" cy="285752"/>
          </a:xfrm>
          <a:prstGeom prst="rect">
            <a:avLst/>
          </a:prstGeom>
          <a:ln>
            <a:noFill/>
          </a:ln>
        </p:spPr>
        <p:txBody>
          <a:bodyPr/>
          <a:lstStyle>
            <a:lvl1pPr algn="r">
              <a:buNone/>
              <a:defRPr sz="1200">
                <a:solidFill>
                  <a:schemeClr val="tx2"/>
                </a:solidFill>
              </a:defRPr>
            </a:lvl1pPr>
            <a:lvl2pPr algn="r">
              <a:defRPr/>
            </a:lvl2pPr>
            <a:lvl3pPr algn="r">
              <a:defRPr/>
            </a:lvl3pPr>
            <a:lvl4pPr algn="r">
              <a:defRPr/>
            </a:lvl4pPr>
            <a:lvl5pPr algn="r">
              <a:defRPr/>
            </a:lvl5pPr>
          </a:lstStyle>
          <a:p>
            <a:pPr lvl="0"/>
            <a:r>
              <a:rPr lang="en-US" smtClean="0"/>
              <a:t>Click to edit Master text styles</a:t>
            </a:r>
          </a:p>
        </p:txBody>
      </p:sp>
      <p:sp>
        <p:nvSpPr>
          <p:cNvPr id="6" name="Slide Number Placeholder 3"/>
          <p:cNvSpPr>
            <a:spLocks noGrp="1"/>
          </p:cNvSpPr>
          <p:nvPr>
            <p:ph type="sldNum" sz="quarter" idx="11"/>
          </p:nvPr>
        </p:nvSpPr>
        <p:spPr>
          <a:xfrm>
            <a:off x="7904163" y="11113"/>
            <a:ext cx="611187" cy="287337"/>
          </a:xfrm>
          <a:prstGeom prst="rect">
            <a:avLst/>
          </a:prstGeom>
          <a:solidFill>
            <a:schemeClr val="tx2"/>
          </a:solidFill>
        </p:spPr>
        <p:txBody>
          <a:bodyPr anchor="ctr"/>
          <a:lstStyle>
            <a:lvl1pPr algn="r" eaLnBrk="0" hangingPunct="0">
              <a:defRPr sz="1400" b="1" smtClean="0">
                <a:solidFill>
                  <a:srgbClr val="FFFFFF"/>
                </a:solidFill>
              </a:defRPr>
            </a:lvl1pPr>
          </a:lstStyle>
          <a:p>
            <a:pPr>
              <a:defRPr/>
            </a:pPr>
            <a:fld id="{662A3354-6FE8-4424-A4C0-DE124DD68AAD}" type="slidenum">
              <a:rPr lang="en-US"/>
              <a:pPr>
                <a:defRPr/>
              </a:pPr>
              <a:t>‹#›</a:t>
            </a:fld>
            <a:endParaRPr lang="en-US" dirty="0"/>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instructionTemplate">
    <p:spTree>
      <p:nvGrpSpPr>
        <p:cNvPr id="1" name=""/>
        <p:cNvGrpSpPr/>
        <p:nvPr/>
      </p:nvGrpSpPr>
      <p:grpSpPr>
        <a:xfrm>
          <a:off x="0" y="0"/>
          <a:ext cx="0" cy="0"/>
          <a:chOff x="0" y="0"/>
          <a:chExt cx="0" cy="0"/>
        </a:xfrm>
      </p:grpSpPr>
      <p:sp>
        <p:nvSpPr>
          <p:cNvPr id="5" name="Rectangle 37"/>
          <p:cNvSpPr>
            <a:spLocks noChangeArrowheads="1"/>
          </p:cNvSpPr>
          <p:nvPr userDrawn="1"/>
        </p:nvSpPr>
        <p:spPr bwMode="auto">
          <a:xfrm>
            <a:off x="142875" y="0"/>
            <a:ext cx="9144000" cy="6858000"/>
          </a:xfrm>
          <a:prstGeom prst="rect">
            <a:avLst/>
          </a:prstGeom>
          <a:solidFill>
            <a:srgbClr val="FFFF99"/>
          </a:solidFill>
          <a:ln w="12700" algn="ctr">
            <a:noFill/>
            <a:miter lim="800000"/>
            <a:headEnd/>
            <a:tailEnd/>
          </a:ln>
          <a:effectLst/>
        </p:spPr>
        <p:txBody>
          <a:bodyPr wrap="none" lIns="50800" tIns="50800" rIns="50800" bIns="50800" anchor="ctr"/>
          <a:lstStyle/>
          <a:p>
            <a:pPr eaLnBrk="0" hangingPunct="0">
              <a:defRPr/>
            </a:pPr>
            <a:endParaRPr lang="nl-BE">
              <a:solidFill>
                <a:srgbClr val="483838"/>
              </a:solidFill>
            </a:endParaRPr>
          </a:p>
        </p:txBody>
      </p:sp>
      <p:sp>
        <p:nvSpPr>
          <p:cNvPr id="8" name="Title 1"/>
          <p:cNvSpPr>
            <a:spLocks noGrp="1"/>
          </p:cNvSpPr>
          <p:nvPr>
            <p:ph type="title"/>
          </p:nvPr>
        </p:nvSpPr>
        <p:spPr>
          <a:xfrm>
            <a:off x="489556" y="142240"/>
            <a:ext cx="7461274" cy="1012038"/>
          </a:xfrm>
          <a:prstGeom prst="rect">
            <a:avLst/>
          </a:prstGeom>
        </p:spPr>
        <p:txBody>
          <a:bodyPr anchor="b"/>
          <a:lstStyle>
            <a:lvl1pPr>
              <a:defRPr sz="5200" b="0" baseline="0">
                <a:solidFill>
                  <a:schemeClr val="tx2"/>
                </a:solidFill>
              </a:defRPr>
            </a:lvl1pPr>
          </a:lstStyle>
          <a:p>
            <a:r>
              <a:rPr lang="en-US" dirty="0" smtClean="0"/>
              <a:t>Click to edit Master</a:t>
            </a:r>
            <a:endParaRPr lang="nl-BE" dirty="0"/>
          </a:p>
        </p:txBody>
      </p:sp>
      <p:sp>
        <p:nvSpPr>
          <p:cNvPr id="30"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Bef>
                <a:spcPts val="200"/>
              </a:spcBef>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9" name="Content Placeholder 8"/>
          <p:cNvSpPr>
            <a:spLocks noGrp="1"/>
          </p:cNvSpPr>
          <p:nvPr>
            <p:ph sz="quarter" idx="10"/>
          </p:nvPr>
        </p:nvSpPr>
        <p:spPr>
          <a:xfrm>
            <a:off x="5656270" y="869932"/>
            <a:ext cx="2857535" cy="285752"/>
          </a:xfrm>
          <a:prstGeom prst="rect">
            <a:avLst/>
          </a:prstGeom>
          <a:ln>
            <a:noFill/>
          </a:ln>
        </p:spPr>
        <p:txBody>
          <a:bodyPr/>
          <a:lstStyle>
            <a:lvl1pPr algn="r">
              <a:buNone/>
              <a:defRPr sz="1200">
                <a:solidFill>
                  <a:schemeClr val="tx2"/>
                </a:solidFill>
              </a:defRPr>
            </a:lvl1pPr>
            <a:lvl2pPr algn="r">
              <a:defRPr/>
            </a:lvl2pPr>
            <a:lvl3pPr algn="r">
              <a:defRPr/>
            </a:lvl3pPr>
            <a:lvl4pPr algn="r">
              <a:defRPr/>
            </a:lvl4pPr>
            <a:lvl5pPr algn="r">
              <a:defRPr/>
            </a:lvl5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Outline">
    <p:spTree>
      <p:nvGrpSpPr>
        <p:cNvPr id="1" name=""/>
        <p:cNvGrpSpPr/>
        <p:nvPr/>
      </p:nvGrpSpPr>
      <p:grpSpPr>
        <a:xfrm>
          <a:off x="0" y="0"/>
          <a:ext cx="0" cy="0"/>
          <a:chOff x="0" y="0"/>
          <a:chExt cx="0" cy="0"/>
        </a:xfrm>
      </p:grpSpPr>
      <p:sp>
        <p:nvSpPr>
          <p:cNvPr id="4" name="Title 1"/>
          <p:cNvSpPr>
            <a:spLocks noGrp="1"/>
          </p:cNvSpPr>
          <p:nvPr>
            <p:ph type="title"/>
          </p:nvPr>
        </p:nvSpPr>
        <p:spPr>
          <a:xfrm>
            <a:off x="490880" y="142240"/>
            <a:ext cx="7461274" cy="1012038"/>
          </a:xfrm>
          <a:prstGeom prst="rect">
            <a:avLst/>
          </a:prstGeom>
        </p:spPr>
        <p:txBody>
          <a:bodyPr anchor="b"/>
          <a:lstStyle>
            <a:lvl1pPr marL="0" indent="0">
              <a:defRPr sz="5200" b="0" baseline="0">
                <a:solidFill>
                  <a:schemeClr val="bg1"/>
                </a:solidFill>
                <a:latin typeface="+mj-lt"/>
              </a:defRPr>
            </a:lvl1pPr>
          </a:lstStyle>
          <a:p>
            <a:r>
              <a:rPr lang="en-US" dirty="0" smtClean="0"/>
              <a:t>Click to edit Master</a:t>
            </a:r>
            <a:endParaRPr lang="nl-BE" dirty="0"/>
          </a:p>
        </p:txBody>
      </p:sp>
      <p:sp>
        <p:nvSpPr>
          <p:cNvPr id="5"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bg1"/>
                </a:solidFill>
              </a:defRPr>
            </a:lvl1pPr>
            <a:lvl2pPr marL="615600" indent="-252000">
              <a:lnSpc>
                <a:spcPct val="100000"/>
              </a:lnSpc>
              <a:spcBef>
                <a:spcPts val="0"/>
              </a:spcBef>
              <a:spcAft>
                <a:spcPts val="200"/>
              </a:spcAft>
              <a:buClr>
                <a:srgbClr val="5A5A5A"/>
              </a:buClr>
              <a:buSzPct val="25000"/>
              <a:buFontTx/>
              <a:buBlip>
                <a:blip r:embed="rId3"/>
              </a:buBlip>
              <a:defRPr baseline="0">
                <a:solidFill>
                  <a:schemeClr val="bg1"/>
                </a:solidFill>
              </a:defRPr>
            </a:lvl2pPr>
            <a:lvl3pPr marL="864000" indent="-252000">
              <a:lnSpc>
                <a:spcPct val="100000"/>
              </a:lnSpc>
              <a:spcBef>
                <a:spcPts val="0"/>
              </a:spcBef>
              <a:spcAft>
                <a:spcPts val="100"/>
              </a:spcAft>
              <a:buClr>
                <a:srgbClr val="5A5A5A"/>
              </a:buClr>
              <a:buSzPct val="25000"/>
              <a:buFontTx/>
              <a:buBlip>
                <a:blip r:embed="rId3"/>
              </a:buBlip>
              <a:defRPr baseline="0">
                <a:solidFill>
                  <a:schemeClr val="bg1"/>
                </a:solidFill>
              </a:defRPr>
            </a:lvl3pPr>
            <a:lvl4pPr marL="1116000" indent="-252000">
              <a:lnSpc>
                <a:spcPct val="100000"/>
              </a:lnSpc>
              <a:spcBef>
                <a:spcPts val="100"/>
              </a:spcBef>
              <a:buClr>
                <a:srgbClr val="5A5A5A"/>
              </a:buClr>
              <a:buSzPct val="25000"/>
              <a:buFontTx/>
              <a:buBlip>
                <a:blip r:embed="rId3"/>
              </a:buBlip>
              <a:defRPr sz="1600" baseline="0">
                <a:solidFill>
                  <a:schemeClr val="bg1"/>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chapterTitle(grey)">
    <p:spTree>
      <p:nvGrpSpPr>
        <p:cNvPr id="1" name=""/>
        <p:cNvGrpSpPr/>
        <p:nvPr/>
      </p:nvGrpSpPr>
      <p:grpSpPr>
        <a:xfrm>
          <a:off x="0" y="0"/>
          <a:ext cx="0" cy="0"/>
          <a:chOff x="0" y="0"/>
          <a:chExt cx="0" cy="0"/>
        </a:xfrm>
      </p:grpSpPr>
      <p:sp>
        <p:nvSpPr>
          <p:cNvPr id="4" name="Line 2"/>
          <p:cNvSpPr>
            <a:spLocks noChangeShapeType="1"/>
          </p:cNvSpPr>
          <p:nvPr userDrawn="1"/>
        </p:nvSpPr>
        <p:spPr bwMode="auto">
          <a:xfrm flipV="1">
            <a:off x="615950" y="3724275"/>
            <a:ext cx="7885113" cy="11113"/>
          </a:xfrm>
          <a:prstGeom prst="line">
            <a:avLst/>
          </a:prstGeom>
          <a:noFill/>
          <a:ln w="6350" cap="sq">
            <a:solidFill>
              <a:schemeClr val="bg1">
                <a:lumMod val="85000"/>
              </a:schemeClr>
            </a:solidFill>
            <a:prstDash val="sysDash"/>
            <a:round/>
            <a:headEnd type="none" w="med" len="med"/>
            <a:tailEnd type="none" w="med" len="med"/>
          </a:ln>
        </p:spPr>
        <p:txBody>
          <a:bodyPr/>
          <a:lstStyle/>
          <a:p>
            <a:pPr algn="ctr">
              <a:defRPr/>
            </a:pPr>
            <a:endParaRPr lang="en-US" sz="4200" b="1" dirty="0">
              <a:ln w="12700">
                <a:solidFill>
                  <a:srgbClr val="5A5A5A">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
        <p:nvSpPr>
          <p:cNvPr id="19" name="Title 1"/>
          <p:cNvSpPr>
            <a:spLocks noGrp="1"/>
          </p:cNvSpPr>
          <p:nvPr>
            <p:ph type="title"/>
          </p:nvPr>
        </p:nvSpPr>
        <p:spPr>
          <a:xfrm>
            <a:off x="490880" y="2622544"/>
            <a:ext cx="7461274" cy="1012038"/>
          </a:xfrm>
          <a:prstGeom prst="rect">
            <a:avLst/>
          </a:prstGeom>
        </p:spPr>
        <p:txBody>
          <a:bodyPr anchor="b"/>
          <a:lstStyle>
            <a:lvl1pPr>
              <a:defRPr sz="5200" b="0" baseline="0">
                <a:solidFill>
                  <a:schemeClr val="bg1"/>
                </a:solidFill>
              </a:defRPr>
            </a:lvl1pPr>
          </a:lstStyle>
          <a:p>
            <a:r>
              <a:rPr lang="en-US" dirty="0" smtClean="0"/>
              <a:t>Click to edit Master</a:t>
            </a:r>
            <a:endParaRPr lang="nl-BE" dirty="0"/>
          </a:p>
        </p:txBody>
      </p:sp>
      <p:sp>
        <p:nvSpPr>
          <p:cNvPr id="7" name="Text Placeholder 6"/>
          <p:cNvSpPr>
            <a:spLocks noGrp="1"/>
          </p:cNvSpPr>
          <p:nvPr>
            <p:ph type="body" sz="quarter" idx="10"/>
          </p:nvPr>
        </p:nvSpPr>
        <p:spPr>
          <a:xfrm>
            <a:off x="471600" y="3772800"/>
            <a:ext cx="7462800" cy="1742400"/>
          </a:xfrm>
          <a:prstGeom prst="rect">
            <a:avLst/>
          </a:prstGeom>
        </p:spPr>
        <p:txBody>
          <a:bodyPr/>
          <a:lstStyle>
            <a:lvl1pPr>
              <a:buNone/>
              <a:defRPr sz="3600">
                <a:solidFill>
                  <a:schemeClr val="bg1"/>
                </a:solidFill>
              </a:defRPr>
            </a:lvl1pPr>
          </a:lstStyle>
          <a:p>
            <a:pPr lvl="0"/>
            <a:r>
              <a:rPr lang="en-US" smtClean="0"/>
              <a:t>Click to edit Master text styles</a:t>
            </a: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chapterTitle(blue)">
    <p:spTree>
      <p:nvGrpSpPr>
        <p:cNvPr id="1" name=""/>
        <p:cNvGrpSpPr/>
        <p:nvPr/>
      </p:nvGrpSpPr>
      <p:grpSpPr>
        <a:xfrm>
          <a:off x="0" y="0"/>
          <a:ext cx="0" cy="0"/>
          <a:chOff x="0" y="0"/>
          <a:chExt cx="0" cy="0"/>
        </a:xfrm>
      </p:grpSpPr>
      <p:sp>
        <p:nvSpPr>
          <p:cNvPr id="4" name="Line 2"/>
          <p:cNvSpPr>
            <a:spLocks noChangeShapeType="1"/>
          </p:cNvSpPr>
          <p:nvPr userDrawn="1"/>
        </p:nvSpPr>
        <p:spPr bwMode="auto">
          <a:xfrm flipV="1">
            <a:off x="615950" y="3724275"/>
            <a:ext cx="7885113" cy="11113"/>
          </a:xfrm>
          <a:prstGeom prst="line">
            <a:avLst/>
          </a:prstGeom>
          <a:noFill/>
          <a:ln w="6350" cap="sq">
            <a:solidFill>
              <a:schemeClr val="accent2">
                <a:lumMod val="40000"/>
                <a:lumOff val="60000"/>
              </a:schemeClr>
            </a:solidFill>
            <a:prstDash val="sysDash"/>
            <a:round/>
            <a:headEnd type="none" w="med" len="med"/>
            <a:tailEnd type="none" w="med" len="med"/>
          </a:ln>
        </p:spPr>
        <p:txBody>
          <a:bodyPr/>
          <a:lstStyle/>
          <a:p>
            <a:pPr algn="ctr">
              <a:defRPr/>
            </a:pPr>
            <a:endParaRPr lang="en-US" sz="4200" b="1" dirty="0">
              <a:ln w="12700">
                <a:solidFill>
                  <a:srgbClr val="5A5A5A">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
        <p:nvSpPr>
          <p:cNvPr id="19" name="Title 1"/>
          <p:cNvSpPr>
            <a:spLocks noGrp="1"/>
          </p:cNvSpPr>
          <p:nvPr>
            <p:ph type="title"/>
          </p:nvPr>
        </p:nvSpPr>
        <p:spPr>
          <a:xfrm>
            <a:off x="490880" y="2622544"/>
            <a:ext cx="7461274" cy="1012038"/>
          </a:xfrm>
          <a:prstGeom prst="rect">
            <a:avLst/>
          </a:prstGeom>
        </p:spPr>
        <p:txBody>
          <a:bodyPr anchor="b"/>
          <a:lstStyle>
            <a:lvl1pPr>
              <a:defRPr sz="5200" b="0" baseline="0">
                <a:solidFill>
                  <a:schemeClr val="bg1"/>
                </a:solidFill>
              </a:defRPr>
            </a:lvl1pPr>
          </a:lstStyle>
          <a:p>
            <a:r>
              <a:rPr lang="en-US" dirty="0" smtClean="0"/>
              <a:t>Click to edit Master</a:t>
            </a:r>
            <a:endParaRPr lang="nl-BE" dirty="0"/>
          </a:p>
        </p:txBody>
      </p:sp>
      <p:sp>
        <p:nvSpPr>
          <p:cNvPr id="5" name="Text Placeholder 6"/>
          <p:cNvSpPr>
            <a:spLocks noGrp="1"/>
          </p:cNvSpPr>
          <p:nvPr>
            <p:ph type="body" sz="quarter" idx="10"/>
          </p:nvPr>
        </p:nvSpPr>
        <p:spPr>
          <a:xfrm>
            <a:off x="471600" y="3772800"/>
            <a:ext cx="7462800" cy="1742400"/>
          </a:xfrm>
          <a:prstGeom prst="rect">
            <a:avLst/>
          </a:prstGeom>
        </p:spPr>
        <p:txBody>
          <a:bodyPr/>
          <a:lstStyle>
            <a:lvl1pPr>
              <a:buNone/>
              <a:defRPr sz="3600">
                <a:solidFill>
                  <a:schemeClr val="bg1"/>
                </a:solidFill>
              </a:defRPr>
            </a:lvl1pPr>
          </a:lstStyle>
          <a:p>
            <a:pPr lvl="0"/>
            <a:r>
              <a:rPr lang="en-US" smtClean="0"/>
              <a:t>Click to edit Master text styles</a:t>
            </a: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chapterTitle(purple)">
    <p:spTree>
      <p:nvGrpSpPr>
        <p:cNvPr id="1" name=""/>
        <p:cNvGrpSpPr/>
        <p:nvPr/>
      </p:nvGrpSpPr>
      <p:grpSpPr>
        <a:xfrm>
          <a:off x="0" y="0"/>
          <a:ext cx="0" cy="0"/>
          <a:chOff x="0" y="0"/>
          <a:chExt cx="0" cy="0"/>
        </a:xfrm>
      </p:grpSpPr>
      <p:sp>
        <p:nvSpPr>
          <p:cNvPr id="4" name="Line 2"/>
          <p:cNvSpPr>
            <a:spLocks noChangeShapeType="1"/>
          </p:cNvSpPr>
          <p:nvPr userDrawn="1"/>
        </p:nvSpPr>
        <p:spPr bwMode="auto">
          <a:xfrm flipV="1">
            <a:off x="615950" y="3724275"/>
            <a:ext cx="7885113" cy="11113"/>
          </a:xfrm>
          <a:prstGeom prst="line">
            <a:avLst/>
          </a:prstGeom>
          <a:noFill/>
          <a:ln w="6350" cap="sq">
            <a:solidFill>
              <a:schemeClr val="accent3">
                <a:lumMod val="40000"/>
                <a:lumOff val="60000"/>
              </a:schemeClr>
            </a:solidFill>
            <a:prstDash val="sysDash"/>
            <a:round/>
            <a:headEnd type="none" w="med" len="med"/>
            <a:tailEnd type="none" w="med" len="med"/>
          </a:ln>
        </p:spPr>
        <p:txBody>
          <a:bodyPr/>
          <a:lstStyle/>
          <a:p>
            <a:pPr algn="ctr">
              <a:defRPr/>
            </a:pPr>
            <a:endParaRPr lang="en-US" sz="4200" b="1" dirty="0">
              <a:ln w="12700">
                <a:solidFill>
                  <a:srgbClr val="5A5A5A">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
        <p:nvSpPr>
          <p:cNvPr id="19" name="Title 1"/>
          <p:cNvSpPr>
            <a:spLocks noGrp="1"/>
          </p:cNvSpPr>
          <p:nvPr>
            <p:ph type="title"/>
          </p:nvPr>
        </p:nvSpPr>
        <p:spPr>
          <a:xfrm>
            <a:off x="490880" y="2622544"/>
            <a:ext cx="7461274" cy="1012038"/>
          </a:xfrm>
          <a:prstGeom prst="rect">
            <a:avLst/>
          </a:prstGeom>
        </p:spPr>
        <p:txBody>
          <a:bodyPr anchor="b"/>
          <a:lstStyle>
            <a:lvl1pPr>
              <a:defRPr sz="5200" b="0" baseline="0">
                <a:solidFill>
                  <a:schemeClr val="bg1"/>
                </a:solidFill>
              </a:defRPr>
            </a:lvl1pPr>
          </a:lstStyle>
          <a:p>
            <a:r>
              <a:rPr lang="en-US" dirty="0" smtClean="0"/>
              <a:t>Click to edit Master</a:t>
            </a:r>
            <a:endParaRPr lang="nl-BE" dirty="0"/>
          </a:p>
        </p:txBody>
      </p:sp>
      <p:sp>
        <p:nvSpPr>
          <p:cNvPr id="5" name="Text Placeholder 6"/>
          <p:cNvSpPr>
            <a:spLocks noGrp="1"/>
          </p:cNvSpPr>
          <p:nvPr>
            <p:ph type="body" sz="quarter" idx="10"/>
          </p:nvPr>
        </p:nvSpPr>
        <p:spPr>
          <a:xfrm>
            <a:off x="471600" y="3772800"/>
            <a:ext cx="7462800" cy="1742400"/>
          </a:xfrm>
          <a:prstGeom prst="rect">
            <a:avLst/>
          </a:prstGeom>
        </p:spPr>
        <p:txBody>
          <a:bodyPr/>
          <a:lstStyle>
            <a:lvl1pPr>
              <a:buNone/>
              <a:defRPr sz="3600">
                <a:solidFill>
                  <a:schemeClr val="bg1"/>
                </a:solidFill>
              </a:defRPr>
            </a:lvl1pPr>
          </a:lstStyle>
          <a:p>
            <a:pPr lvl="0"/>
            <a:r>
              <a:rPr lang="en-US" smtClean="0"/>
              <a:t>Click to edit Master text styles</a:t>
            </a: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chapterTitle(red)">
    <p:spTree>
      <p:nvGrpSpPr>
        <p:cNvPr id="1" name=""/>
        <p:cNvGrpSpPr/>
        <p:nvPr/>
      </p:nvGrpSpPr>
      <p:grpSpPr>
        <a:xfrm>
          <a:off x="0" y="0"/>
          <a:ext cx="0" cy="0"/>
          <a:chOff x="0" y="0"/>
          <a:chExt cx="0" cy="0"/>
        </a:xfrm>
      </p:grpSpPr>
      <p:sp>
        <p:nvSpPr>
          <p:cNvPr id="4" name="Line 2"/>
          <p:cNvSpPr>
            <a:spLocks noChangeShapeType="1"/>
          </p:cNvSpPr>
          <p:nvPr userDrawn="1"/>
        </p:nvSpPr>
        <p:spPr bwMode="auto">
          <a:xfrm flipV="1">
            <a:off x="615950" y="3724275"/>
            <a:ext cx="7885113" cy="11113"/>
          </a:xfrm>
          <a:prstGeom prst="line">
            <a:avLst/>
          </a:prstGeom>
          <a:noFill/>
          <a:ln w="6350" cap="sq">
            <a:solidFill>
              <a:schemeClr val="accent4">
                <a:lumMod val="40000"/>
                <a:lumOff val="60000"/>
              </a:schemeClr>
            </a:solidFill>
            <a:prstDash val="sysDash"/>
            <a:round/>
            <a:headEnd type="none" w="med" len="med"/>
            <a:tailEnd type="none" w="med" len="med"/>
          </a:ln>
        </p:spPr>
        <p:txBody>
          <a:bodyPr/>
          <a:lstStyle/>
          <a:p>
            <a:pPr algn="ctr">
              <a:defRPr/>
            </a:pPr>
            <a:endParaRPr lang="en-US" sz="4200" b="1" dirty="0">
              <a:ln w="12700">
                <a:solidFill>
                  <a:srgbClr val="5A5A5A">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
        <p:nvSpPr>
          <p:cNvPr id="19" name="Title 1"/>
          <p:cNvSpPr>
            <a:spLocks noGrp="1"/>
          </p:cNvSpPr>
          <p:nvPr>
            <p:ph type="title"/>
          </p:nvPr>
        </p:nvSpPr>
        <p:spPr>
          <a:xfrm>
            <a:off x="490880" y="2622544"/>
            <a:ext cx="7461274" cy="1012038"/>
          </a:xfrm>
          <a:prstGeom prst="rect">
            <a:avLst/>
          </a:prstGeom>
        </p:spPr>
        <p:txBody>
          <a:bodyPr anchor="b"/>
          <a:lstStyle>
            <a:lvl1pPr>
              <a:defRPr sz="5200" b="0" baseline="0">
                <a:solidFill>
                  <a:schemeClr val="bg1"/>
                </a:solidFill>
              </a:defRPr>
            </a:lvl1pPr>
          </a:lstStyle>
          <a:p>
            <a:r>
              <a:rPr lang="en-US" dirty="0" smtClean="0"/>
              <a:t>Click to edit Master</a:t>
            </a:r>
            <a:endParaRPr lang="nl-BE" dirty="0"/>
          </a:p>
        </p:txBody>
      </p:sp>
      <p:sp>
        <p:nvSpPr>
          <p:cNvPr id="5" name="Text Placeholder 6"/>
          <p:cNvSpPr>
            <a:spLocks noGrp="1"/>
          </p:cNvSpPr>
          <p:nvPr>
            <p:ph type="body" sz="quarter" idx="10"/>
          </p:nvPr>
        </p:nvSpPr>
        <p:spPr>
          <a:xfrm>
            <a:off x="471600" y="3772800"/>
            <a:ext cx="7462800" cy="1742400"/>
          </a:xfrm>
          <a:prstGeom prst="rect">
            <a:avLst/>
          </a:prstGeom>
        </p:spPr>
        <p:txBody>
          <a:bodyPr/>
          <a:lstStyle>
            <a:lvl1pPr>
              <a:buNone/>
              <a:defRPr sz="3600">
                <a:solidFill>
                  <a:schemeClr val="bg1"/>
                </a:solidFill>
              </a:defRPr>
            </a:lvl1pPr>
          </a:lstStyle>
          <a:p>
            <a:pPr lvl="0"/>
            <a:r>
              <a:rPr lang="en-US" smtClean="0"/>
              <a:t>Click to edit Master text styles</a:t>
            </a: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chapterTitle(green)">
    <p:spTree>
      <p:nvGrpSpPr>
        <p:cNvPr id="1" name=""/>
        <p:cNvGrpSpPr/>
        <p:nvPr/>
      </p:nvGrpSpPr>
      <p:grpSpPr>
        <a:xfrm>
          <a:off x="0" y="0"/>
          <a:ext cx="0" cy="0"/>
          <a:chOff x="0" y="0"/>
          <a:chExt cx="0" cy="0"/>
        </a:xfrm>
      </p:grpSpPr>
      <p:sp>
        <p:nvSpPr>
          <p:cNvPr id="4" name="Line 2"/>
          <p:cNvSpPr>
            <a:spLocks noChangeShapeType="1"/>
          </p:cNvSpPr>
          <p:nvPr userDrawn="1"/>
        </p:nvSpPr>
        <p:spPr bwMode="auto">
          <a:xfrm flipV="1">
            <a:off x="615950" y="3724275"/>
            <a:ext cx="7885113" cy="11113"/>
          </a:xfrm>
          <a:prstGeom prst="line">
            <a:avLst/>
          </a:prstGeom>
          <a:noFill/>
          <a:ln w="6350" cap="sq">
            <a:solidFill>
              <a:srgbClr val="506C48"/>
            </a:solidFill>
            <a:prstDash val="sysDash"/>
            <a:round/>
            <a:headEnd type="none" w="med" len="med"/>
            <a:tailEnd type="none" w="med" len="med"/>
          </a:ln>
        </p:spPr>
        <p:txBody>
          <a:bodyPr/>
          <a:lstStyle/>
          <a:p>
            <a:pPr algn="ctr">
              <a:defRPr/>
            </a:pPr>
            <a:endParaRPr lang="en-US" sz="4200" b="1" dirty="0">
              <a:ln w="12700">
                <a:solidFill>
                  <a:srgbClr val="5A5A5A">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
        <p:nvSpPr>
          <p:cNvPr id="19" name="Title 1"/>
          <p:cNvSpPr>
            <a:spLocks noGrp="1"/>
          </p:cNvSpPr>
          <p:nvPr>
            <p:ph type="title"/>
          </p:nvPr>
        </p:nvSpPr>
        <p:spPr>
          <a:xfrm>
            <a:off x="490880" y="2622544"/>
            <a:ext cx="7461274" cy="1012038"/>
          </a:xfrm>
          <a:prstGeom prst="rect">
            <a:avLst/>
          </a:prstGeom>
        </p:spPr>
        <p:txBody>
          <a:bodyPr anchor="b"/>
          <a:lstStyle>
            <a:lvl1pPr>
              <a:defRPr sz="5200" b="0" baseline="0">
                <a:solidFill>
                  <a:schemeClr val="bg1"/>
                </a:solidFill>
              </a:defRPr>
            </a:lvl1pPr>
          </a:lstStyle>
          <a:p>
            <a:r>
              <a:rPr lang="en-US" dirty="0" smtClean="0"/>
              <a:t>Click to edit Master</a:t>
            </a:r>
            <a:endParaRPr lang="nl-BE" dirty="0"/>
          </a:p>
        </p:txBody>
      </p:sp>
      <p:sp>
        <p:nvSpPr>
          <p:cNvPr id="5" name="Text Placeholder 6"/>
          <p:cNvSpPr>
            <a:spLocks noGrp="1"/>
          </p:cNvSpPr>
          <p:nvPr>
            <p:ph type="body" sz="quarter" idx="10"/>
          </p:nvPr>
        </p:nvSpPr>
        <p:spPr>
          <a:xfrm>
            <a:off x="471600" y="3772800"/>
            <a:ext cx="7462800" cy="1742400"/>
          </a:xfrm>
          <a:prstGeom prst="rect">
            <a:avLst/>
          </a:prstGeom>
        </p:spPr>
        <p:txBody>
          <a:bodyPr/>
          <a:lstStyle>
            <a:lvl1pPr>
              <a:buNone/>
              <a:defRPr sz="3600">
                <a:solidFill>
                  <a:schemeClr val="bg1"/>
                </a:solidFill>
              </a:defRPr>
            </a:lvl1pPr>
          </a:lstStyle>
          <a:p>
            <a:pPr lvl="0"/>
            <a:r>
              <a:rPr lang="en-US" smtClean="0"/>
              <a:t>Click to edit Master text styles</a:t>
            </a: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chapterTitle(grey)_projectDetails">
    <p:spTree>
      <p:nvGrpSpPr>
        <p:cNvPr id="1" name=""/>
        <p:cNvGrpSpPr/>
        <p:nvPr/>
      </p:nvGrpSpPr>
      <p:grpSpPr>
        <a:xfrm>
          <a:off x="0" y="0"/>
          <a:ext cx="0" cy="0"/>
          <a:chOff x="0" y="0"/>
          <a:chExt cx="0" cy="0"/>
        </a:xfrm>
      </p:grpSpPr>
      <p:sp>
        <p:nvSpPr>
          <p:cNvPr id="8" name="Line 2"/>
          <p:cNvSpPr>
            <a:spLocks noChangeShapeType="1"/>
          </p:cNvSpPr>
          <p:nvPr userDrawn="1"/>
        </p:nvSpPr>
        <p:spPr bwMode="auto">
          <a:xfrm flipV="1">
            <a:off x="615950" y="3724275"/>
            <a:ext cx="7885113" cy="11113"/>
          </a:xfrm>
          <a:prstGeom prst="line">
            <a:avLst/>
          </a:prstGeom>
          <a:noFill/>
          <a:ln w="6350" cap="sq">
            <a:solidFill>
              <a:schemeClr val="bg1">
                <a:lumMod val="85000"/>
              </a:schemeClr>
            </a:solidFill>
            <a:prstDash val="sysDash"/>
            <a:round/>
            <a:headEnd type="none" w="med" len="med"/>
            <a:tailEnd type="none" w="med" len="med"/>
          </a:ln>
        </p:spPr>
        <p:txBody>
          <a:bodyPr/>
          <a:lstStyle/>
          <a:p>
            <a:pPr algn="ctr">
              <a:defRPr/>
            </a:pPr>
            <a:endParaRPr lang="en-US" sz="4200" b="1" dirty="0">
              <a:ln w="12700">
                <a:solidFill>
                  <a:srgbClr val="5A5A5A">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
        <p:nvSpPr>
          <p:cNvPr id="19" name="Title 1"/>
          <p:cNvSpPr>
            <a:spLocks noGrp="1"/>
          </p:cNvSpPr>
          <p:nvPr>
            <p:ph type="title"/>
          </p:nvPr>
        </p:nvSpPr>
        <p:spPr>
          <a:xfrm>
            <a:off x="490880" y="2622544"/>
            <a:ext cx="8010210" cy="1012038"/>
          </a:xfrm>
          <a:prstGeom prst="rect">
            <a:avLst/>
          </a:prstGeom>
        </p:spPr>
        <p:txBody>
          <a:bodyPr anchor="b"/>
          <a:lstStyle>
            <a:lvl1pPr>
              <a:defRPr sz="5200" b="0" baseline="0">
                <a:solidFill>
                  <a:schemeClr val="bg1"/>
                </a:solidFill>
              </a:defRPr>
            </a:lvl1pPr>
          </a:lstStyle>
          <a:p>
            <a:r>
              <a:rPr lang="en-US" dirty="0" smtClean="0"/>
              <a:t>Click to edit Master</a:t>
            </a:r>
            <a:endParaRPr lang="nl-BE" dirty="0"/>
          </a:p>
        </p:txBody>
      </p:sp>
      <p:sp>
        <p:nvSpPr>
          <p:cNvPr id="6" name="Content Placeholder 5"/>
          <p:cNvSpPr>
            <a:spLocks noGrp="1"/>
          </p:cNvSpPr>
          <p:nvPr>
            <p:ph sz="quarter" idx="10"/>
          </p:nvPr>
        </p:nvSpPr>
        <p:spPr>
          <a:xfrm>
            <a:off x="490880" y="3786190"/>
            <a:ext cx="8010000" cy="1000132"/>
          </a:xfrm>
          <a:prstGeom prst="rect">
            <a:avLst/>
          </a:prstGeom>
        </p:spPr>
        <p:txBody>
          <a:bodyPr/>
          <a:lstStyle>
            <a:lvl1pPr>
              <a:buNone/>
              <a:defRPr>
                <a:solidFill>
                  <a:schemeClr val="bg1"/>
                </a:solidFill>
              </a:defRPr>
            </a:lvl1pPr>
          </a:lstStyle>
          <a:p>
            <a:pPr lvl="0"/>
            <a:r>
              <a:rPr lang="en-US" smtClean="0"/>
              <a:t>Click to edit Master text styles</a:t>
            </a:r>
          </a:p>
        </p:txBody>
      </p:sp>
      <p:sp>
        <p:nvSpPr>
          <p:cNvPr id="7" name="Content Placeholder 5"/>
          <p:cNvSpPr>
            <a:spLocks noGrp="1"/>
          </p:cNvSpPr>
          <p:nvPr>
            <p:ph sz="quarter" idx="11"/>
          </p:nvPr>
        </p:nvSpPr>
        <p:spPr>
          <a:xfrm>
            <a:off x="490880" y="5162560"/>
            <a:ext cx="2610000" cy="1500198"/>
          </a:xfrm>
          <a:prstGeom prst="rect">
            <a:avLst/>
          </a:prstGeom>
        </p:spPr>
        <p:txBody>
          <a:bodyPr/>
          <a:lstStyle>
            <a:lvl1pPr marL="288000" marR="0" indent="-252000" algn="l" defTabSz="914400" rtl="0" eaLnBrk="1" fontAlgn="base" latinLnBrk="0" hangingPunct="1">
              <a:lnSpc>
                <a:spcPct val="100000"/>
              </a:lnSpc>
              <a:spcBef>
                <a:spcPts val="0"/>
              </a:spcBef>
              <a:spcAft>
                <a:spcPct val="0"/>
              </a:spcAft>
              <a:buClr>
                <a:schemeClr val="tx1"/>
              </a:buClr>
              <a:buSzPct val="80000"/>
              <a:buFontTx/>
              <a:buBlip>
                <a:blip r:embed="rId2"/>
              </a:buBlip>
              <a:tabLst/>
              <a:defRPr sz="1800" b="0" baseline="0">
                <a:solidFill>
                  <a:schemeClr val="bg1"/>
                </a:solidFill>
              </a:defRPr>
            </a:lvl1pPr>
            <a:lvl2pPr marL="288000" marR="0" indent="-252000" algn="l" defTabSz="914400" rtl="0" eaLnBrk="1" fontAlgn="base" latinLnBrk="0" hangingPunct="1">
              <a:lnSpc>
                <a:spcPct val="100000"/>
              </a:lnSpc>
              <a:spcBef>
                <a:spcPct val="0"/>
              </a:spcBef>
              <a:spcAft>
                <a:spcPct val="0"/>
              </a:spcAft>
              <a:buClrTx/>
              <a:buSzPct val="80000"/>
              <a:buFontTx/>
              <a:buBlip>
                <a:blip r:embed="rId2"/>
              </a:buBlip>
              <a:tabLst/>
              <a:defRPr sz="1800" baseline="0">
                <a:solidFill>
                  <a:schemeClr val="bg1"/>
                </a:solidFill>
              </a:defRPr>
            </a:lvl2pPr>
          </a:lstStyle>
          <a:p>
            <a:pPr lvl="0"/>
            <a:r>
              <a:rPr lang="en-US" smtClean="0"/>
              <a:t>Click to edit Master text styles</a:t>
            </a:r>
          </a:p>
          <a:p>
            <a:pPr lvl="1"/>
            <a:r>
              <a:rPr lang="en-US" smtClean="0"/>
              <a:t>Second level</a:t>
            </a:r>
          </a:p>
          <a:p>
            <a:pPr lvl="2"/>
            <a:r>
              <a:rPr lang="en-US" smtClean="0"/>
              <a:t>Third level</a:t>
            </a:r>
          </a:p>
        </p:txBody>
      </p:sp>
      <p:sp>
        <p:nvSpPr>
          <p:cNvPr id="11" name="Content Placeholder 5"/>
          <p:cNvSpPr>
            <a:spLocks noGrp="1"/>
          </p:cNvSpPr>
          <p:nvPr>
            <p:ph sz="quarter" idx="12"/>
          </p:nvPr>
        </p:nvSpPr>
        <p:spPr>
          <a:xfrm>
            <a:off x="3190880" y="5162560"/>
            <a:ext cx="2610000" cy="1500198"/>
          </a:xfrm>
          <a:prstGeom prst="rect">
            <a:avLst/>
          </a:prstGeom>
        </p:spPr>
        <p:txBody>
          <a:bodyPr/>
          <a:lstStyle>
            <a:lvl1pPr marL="288000" marR="0" indent="-252000" algn="l" defTabSz="914400" rtl="0" eaLnBrk="1" fontAlgn="base" latinLnBrk="0" hangingPunct="1">
              <a:lnSpc>
                <a:spcPct val="100000"/>
              </a:lnSpc>
              <a:spcBef>
                <a:spcPts val="0"/>
              </a:spcBef>
              <a:spcAft>
                <a:spcPct val="0"/>
              </a:spcAft>
              <a:buClr>
                <a:schemeClr val="tx1"/>
              </a:buClr>
              <a:buSzPct val="80000"/>
              <a:buFontTx/>
              <a:buBlip>
                <a:blip r:embed="rId2"/>
              </a:buBlip>
              <a:tabLst/>
              <a:defRPr sz="1800" b="0" baseline="0">
                <a:solidFill>
                  <a:schemeClr val="bg1"/>
                </a:solidFill>
              </a:defRPr>
            </a:lvl1pPr>
            <a:lvl2pPr marL="288000" marR="0" indent="-252000" algn="l" defTabSz="914400" rtl="0" eaLnBrk="1" fontAlgn="base" latinLnBrk="0" hangingPunct="1">
              <a:lnSpc>
                <a:spcPct val="100000"/>
              </a:lnSpc>
              <a:spcBef>
                <a:spcPct val="0"/>
              </a:spcBef>
              <a:spcAft>
                <a:spcPct val="0"/>
              </a:spcAft>
              <a:buClrTx/>
              <a:buSzPct val="80000"/>
              <a:buFontTx/>
              <a:buBlip>
                <a:blip r:embed="rId2"/>
              </a:buBlip>
              <a:tabLst/>
              <a:defRPr sz="1800" baseline="0">
                <a:solidFill>
                  <a:schemeClr val="bg1"/>
                </a:solidFill>
              </a:defRPr>
            </a:lvl2pPr>
          </a:lstStyle>
          <a:p>
            <a:pPr lvl="0"/>
            <a:r>
              <a:rPr lang="en-US" smtClean="0"/>
              <a:t>Click to edit Master text styles</a:t>
            </a:r>
          </a:p>
          <a:p>
            <a:pPr lvl="1"/>
            <a:r>
              <a:rPr lang="en-US" smtClean="0"/>
              <a:t>Second level</a:t>
            </a:r>
          </a:p>
          <a:p>
            <a:pPr lvl="2"/>
            <a:r>
              <a:rPr lang="en-US" smtClean="0"/>
              <a:t>Third level</a:t>
            </a:r>
          </a:p>
        </p:txBody>
      </p:sp>
      <p:sp>
        <p:nvSpPr>
          <p:cNvPr id="12" name="Content Placeholder 5"/>
          <p:cNvSpPr>
            <a:spLocks noGrp="1"/>
          </p:cNvSpPr>
          <p:nvPr>
            <p:ph sz="quarter" idx="13"/>
          </p:nvPr>
        </p:nvSpPr>
        <p:spPr>
          <a:xfrm>
            <a:off x="5890880" y="5162560"/>
            <a:ext cx="2610000" cy="1500198"/>
          </a:xfrm>
          <a:prstGeom prst="rect">
            <a:avLst/>
          </a:prstGeom>
        </p:spPr>
        <p:txBody>
          <a:bodyPr/>
          <a:lstStyle>
            <a:lvl1pPr marL="288000" marR="0" indent="-252000" algn="l" defTabSz="914400" rtl="0" eaLnBrk="1" fontAlgn="base" latinLnBrk="0" hangingPunct="1">
              <a:lnSpc>
                <a:spcPct val="100000"/>
              </a:lnSpc>
              <a:spcBef>
                <a:spcPts val="0"/>
              </a:spcBef>
              <a:spcAft>
                <a:spcPct val="0"/>
              </a:spcAft>
              <a:buClr>
                <a:schemeClr val="tx1"/>
              </a:buClr>
              <a:buSzPct val="80000"/>
              <a:buFontTx/>
              <a:buBlip>
                <a:blip r:embed="rId2"/>
              </a:buBlip>
              <a:tabLst/>
              <a:defRPr sz="1800" b="0" baseline="0">
                <a:solidFill>
                  <a:schemeClr val="bg1"/>
                </a:solidFill>
              </a:defRPr>
            </a:lvl1pPr>
            <a:lvl2pPr marL="288000" marR="0" indent="-252000" algn="l" defTabSz="914400" rtl="0" eaLnBrk="1" fontAlgn="base" latinLnBrk="0" hangingPunct="1">
              <a:lnSpc>
                <a:spcPct val="100000"/>
              </a:lnSpc>
              <a:spcBef>
                <a:spcPct val="0"/>
              </a:spcBef>
              <a:spcAft>
                <a:spcPct val="0"/>
              </a:spcAft>
              <a:buClrTx/>
              <a:buSzPct val="80000"/>
              <a:buFontTx/>
              <a:buBlip>
                <a:blip r:embed="rId2"/>
              </a:buBlip>
              <a:tabLst/>
              <a:defRPr sz="1800" baseline="0">
                <a:solidFill>
                  <a:schemeClr val="bg1"/>
                </a:solidFill>
              </a:defRPr>
            </a:lvl2pPr>
          </a:lstStyle>
          <a:p>
            <a:pPr lvl="0"/>
            <a:r>
              <a:rPr lang="en-US" smtClean="0"/>
              <a:t>Click to edit Master text styles</a:t>
            </a:r>
          </a:p>
          <a:p>
            <a:pPr lvl="1"/>
            <a:r>
              <a:rPr lang="en-US" smtClean="0"/>
              <a:t>Second level</a:t>
            </a:r>
          </a:p>
          <a:p>
            <a:pPr lvl="2"/>
            <a:r>
              <a:rPr lang="en-US" smtClean="0"/>
              <a:t>Third level</a:t>
            </a: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chapterTitle(grey)_projectApproach">
    <p:spTree>
      <p:nvGrpSpPr>
        <p:cNvPr id="1" name=""/>
        <p:cNvGrpSpPr/>
        <p:nvPr/>
      </p:nvGrpSpPr>
      <p:grpSpPr>
        <a:xfrm>
          <a:off x="0" y="0"/>
          <a:ext cx="0" cy="0"/>
          <a:chOff x="0" y="0"/>
          <a:chExt cx="0" cy="0"/>
        </a:xfrm>
      </p:grpSpPr>
      <p:sp>
        <p:nvSpPr>
          <p:cNvPr id="10" name="Line 2"/>
          <p:cNvSpPr>
            <a:spLocks noChangeShapeType="1"/>
          </p:cNvSpPr>
          <p:nvPr userDrawn="1"/>
        </p:nvSpPr>
        <p:spPr bwMode="auto">
          <a:xfrm flipV="1">
            <a:off x="615950" y="3724275"/>
            <a:ext cx="7885113" cy="11113"/>
          </a:xfrm>
          <a:prstGeom prst="line">
            <a:avLst/>
          </a:prstGeom>
          <a:noFill/>
          <a:ln w="6350" cap="sq">
            <a:solidFill>
              <a:schemeClr val="bg1">
                <a:lumMod val="85000"/>
              </a:schemeClr>
            </a:solidFill>
            <a:prstDash val="sysDash"/>
            <a:round/>
            <a:headEnd type="none" w="med" len="med"/>
            <a:tailEnd type="none" w="med" len="med"/>
          </a:ln>
        </p:spPr>
        <p:txBody>
          <a:bodyPr/>
          <a:lstStyle/>
          <a:p>
            <a:pPr algn="ctr">
              <a:defRPr/>
            </a:pPr>
            <a:endParaRPr lang="en-US" sz="4200" b="1" dirty="0">
              <a:ln w="12700">
                <a:solidFill>
                  <a:srgbClr val="5A5A5A">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
        <p:nvSpPr>
          <p:cNvPr id="19" name="Title 1"/>
          <p:cNvSpPr>
            <a:spLocks noGrp="1"/>
          </p:cNvSpPr>
          <p:nvPr>
            <p:ph type="title"/>
          </p:nvPr>
        </p:nvSpPr>
        <p:spPr>
          <a:xfrm>
            <a:off x="490880" y="2622544"/>
            <a:ext cx="8010210" cy="1012038"/>
          </a:xfrm>
          <a:prstGeom prst="rect">
            <a:avLst/>
          </a:prstGeom>
        </p:spPr>
        <p:txBody>
          <a:bodyPr anchor="b"/>
          <a:lstStyle>
            <a:lvl1pPr>
              <a:defRPr sz="5200" b="0" baseline="0">
                <a:solidFill>
                  <a:schemeClr val="bg1"/>
                </a:solidFill>
              </a:defRPr>
            </a:lvl1pPr>
          </a:lstStyle>
          <a:p>
            <a:r>
              <a:rPr lang="en-US" dirty="0" smtClean="0"/>
              <a:t>Click to edit Master</a:t>
            </a:r>
            <a:endParaRPr lang="nl-BE" dirty="0"/>
          </a:p>
        </p:txBody>
      </p:sp>
      <p:sp>
        <p:nvSpPr>
          <p:cNvPr id="6" name="Content Placeholder 5"/>
          <p:cNvSpPr>
            <a:spLocks noGrp="1"/>
          </p:cNvSpPr>
          <p:nvPr>
            <p:ph sz="quarter" idx="10"/>
          </p:nvPr>
        </p:nvSpPr>
        <p:spPr>
          <a:xfrm>
            <a:off x="490880" y="3786190"/>
            <a:ext cx="8010000" cy="1000132"/>
          </a:xfrm>
          <a:prstGeom prst="rect">
            <a:avLst/>
          </a:prstGeom>
        </p:spPr>
        <p:txBody>
          <a:bodyPr/>
          <a:lstStyle>
            <a:lvl1pPr>
              <a:buNone/>
              <a:defRPr>
                <a:solidFill>
                  <a:schemeClr val="bg1"/>
                </a:solidFill>
              </a:defRPr>
            </a:lvl1pPr>
          </a:lstStyle>
          <a:p>
            <a:pPr lvl="0"/>
            <a:r>
              <a:rPr lang="en-US" smtClean="0"/>
              <a:t>Click to edit Master text styles</a:t>
            </a:r>
          </a:p>
        </p:txBody>
      </p:sp>
      <p:sp>
        <p:nvSpPr>
          <p:cNvPr id="7" name="Content Placeholder 5"/>
          <p:cNvSpPr>
            <a:spLocks noGrp="1"/>
          </p:cNvSpPr>
          <p:nvPr>
            <p:ph sz="quarter" idx="11"/>
          </p:nvPr>
        </p:nvSpPr>
        <p:spPr>
          <a:xfrm>
            <a:off x="490880" y="4857760"/>
            <a:ext cx="2610000" cy="1785950"/>
          </a:xfrm>
          <a:prstGeom prst="rect">
            <a:avLst/>
          </a:prstGeom>
        </p:spPr>
        <p:txBody>
          <a:bodyPr/>
          <a:lstStyle>
            <a:lvl1pPr marL="0" marR="0" indent="0" algn="l" defTabSz="914400" rtl="0" eaLnBrk="1" fontAlgn="base" latinLnBrk="0" hangingPunct="1">
              <a:lnSpc>
                <a:spcPct val="100000"/>
              </a:lnSpc>
              <a:spcBef>
                <a:spcPts val="800"/>
              </a:spcBef>
              <a:spcAft>
                <a:spcPct val="0"/>
              </a:spcAft>
              <a:buClr>
                <a:schemeClr val="tx1"/>
              </a:buClr>
              <a:buSzPct val="25000"/>
              <a:buFont typeface="Wingdings" pitchFamily="2" charset="2"/>
              <a:buChar char="§"/>
              <a:tabLst/>
              <a:defRPr sz="2000" b="1">
                <a:solidFill>
                  <a:schemeClr val="accent2"/>
                </a:solidFill>
              </a:defRPr>
            </a:lvl1pPr>
            <a:lvl2pPr marL="288000" marR="0" indent="-252000" algn="l" defTabSz="914400" rtl="0" eaLnBrk="1" fontAlgn="base" latinLnBrk="0" hangingPunct="1">
              <a:lnSpc>
                <a:spcPct val="100000"/>
              </a:lnSpc>
              <a:spcBef>
                <a:spcPct val="0"/>
              </a:spcBef>
              <a:spcAft>
                <a:spcPct val="0"/>
              </a:spcAft>
              <a:buClrTx/>
              <a:buSzPct val="80000"/>
              <a:buFontTx/>
              <a:buBlip>
                <a:blip r:embed="rId2"/>
              </a:buBlip>
              <a:tabLst/>
              <a:defRPr sz="1800" baseline="0">
                <a:solidFill>
                  <a:schemeClr val="bg1"/>
                </a:solidFill>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8" name="Content Placeholder 5"/>
          <p:cNvSpPr>
            <a:spLocks noGrp="1"/>
          </p:cNvSpPr>
          <p:nvPr>
            <p:ph sz="quarter" idx="12"/>
          </p:nvPr>
        </p:nvSpPr>
        <p:spPr>
          <a:xfrm>
            <a:off x="3190880" y="4857760"/>
            <a:ext cx="2610000" cy="1785950"/>
          </a:xfrm>
          <a:prstGeom prst="rect">
            <a:avLst/>
          </a:prstGeom>
        </p:spPr>
        <p:txBody>
          <a:bodyPr/>
          <a:lstStyle>
            <a:lvl1pPr marL="0" marR="0" indent="0" algn="l" defTabSz="914400" rtl="0" eaLnBrk="1" fontAlgn="base" latinLnBrk="0" hangingPunct="1">
              <a:lnSpc>
                <a:spcPct val="100000"/>
              </a:lnSpc>
              <a:spcBef>
                <a:spcPts val="800"/>
              </a:spcBef>
              <a:spcAft>
                <a:spcPct val="0"/>
              </a:spcAft>
              <a:buClr>
                <a:schemeClr val="tx1"/>
              </a:buClr>
              <a:buSzPct val="25000"/>
              <a:buFont typeface="Wingdings" pitchFamily="2" charset="2"/>
              <a:buChar char="§"/>
              <a:tabLst/>
              <a:defRPr sz="2000" b="1">
                <a:solidFill>
                  <a:schemeClr val="accent3"/>
                </a:solidFill>
              </a:defRPr>
            </a:lvl1pPr>
            <a:lvl2pPr marL="288000" marR="0" indent="-252000" algn="l" defTabSz="914400" rtl="0" eaLnBrk="1" fontAlgn="base" latinLnBrk="0" hangingPunct="1">
              <a:lnSpc>
                <a:spcPct val="100000"/>
              </a:lnSpc>
              <a:spcBef>
                <a:spcPct val="0"/>
              </a:spcBef>
              <a:spcAft>
                <a:spcPct val="0"/>
              </a:spcAft>
              <a:buClrTx/>
              <a:buSzPct val="80000"/>
              <a:buFontTx/>
              <a:buBlip>
                <a:blip r:embed="rId3"/>
              </a:buBlip>
              <a:tabLst/>
              <a:defRPr sz="1800" baseline="0">
                <a:solidFill>
                  <a:schemeClr val="bg1"/>
                </a:solidFill>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9" name="Content Placeholder 5"/>
          <p:cNvSpPr>
            <a:spLocks noGrp="1"/>
          </p:cNvSpPr>
          <p:nvPr>
            <p:ph sz="quarter" idx="13"/>
          </p:nvPr>
        </p:nvSpPr>
        <p:spPr>
          <a:xfrm>
            <a:off x="5890880" y="4857760"/>
            <a:ext cx="2610000" cy="1785950"/>
          </a:xfrm>
          <a:prstGeom prst="rect">
            <a:avLst/>
          </a:prstGeom>
        </p:spPr>
        <p:txBody>
          <a:bodyPr/>
          <a:lstStyle>
            <a:lvl1pPr marL="0" marR="0" indent="0" algn="l" defTabSz="914400" rtl="0" eaLnBrk="1" fontAlgn="base" latinLnBrk="0" hangingPunct="1">
              <a:lnSpc>
                <a:spcPct val="100000"/>
              </a:lnSpc>
              <a:spcBef>
                <a:spcPts val="800"/>
              </a:spcBef>
              <a:spcAft>
                <a:spcPct val="0"/>
              </a:spcAft>
              <a:buClr>
                <a:schemeClr val="tx1"/>
              </a:buClr>
              <a:buSzPct val="25000"/>
              <a:buFont typeface="Wingdings" pitchFamily="2" charset="2"/>
              <a:buChar char="§"/>
              <a:tabLst/>
              <a:defRPr sz="2000" b="1">
                <a:solidFill>
                  <a:schemeClr val="accent4"/>
                </a:solidFill>
              </a:defRPr>
            </a:lvl1pPr>
            <a:lvl2pPr marL="288000" marR="0" indent="-252000" algn="l" defTabSz="914400" rtl="0" eaLnBrk="1" fontAlgn="base" latinLnBrk="0" hangingPunct="1">
              <a:lnSpc>
                <a:spcPct val="100000"/>
              </a:lnSpc>
              <a:spcBef>
                <a:spcPct val="0"/>
              </a:spcBef>
              <a:spcAft>
                <a:spcPct val="0"/>
              </a:spcAft>
              <a:buClrTx/>
              <a:buSzPct val="80000"/>
              <a:buFontTx/>
              <a:buBlip>
                <a:blip r:embed="rId4"/>
              </a:buBlip>
              <a:tabLst/>
              <a:defRPr sz="1800" baseline="0">
                <a:solidFill>
                  <a:schemeClr val="bg1"/>
                </a:solidFill>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content(grey)">
    <p:spTree>
      <p:nvGrpSpPr>
        <p:cNvPr id="1" name=""/>
        <p:cNvGrpSpPr/>
        <p:nvPr/>
      </p:nvGrpSpPr>
      <p:grpSpPr>
        <a:xfrm>
          <a:off x="0" y="0"/>
          <a:ext cx="0" cy="0"/>
          <a:chOff x="0" y="0"/>
          <a:chExt cx="0" cy="0"/>
        </a:xfrm>
      </p:grpSpPr>
      <p:sp>
        <p:nvSpPr>
          <p:cNvPr id="30" name="Content Placeholder 2"/>
          <p:cNvSpPr>
            <a:spLocks noGrp="1"/>
          </p:cNvSpPr>
          <p:nvPr>
            <p:ph idx="1"/>
          </p:nvPr>
        </p:nvSpPr>
        <p:spPr>
          <a:xfrm>
            <a:off x="487920" y="1316341"/>
            <a:ext cx="8013170" cy="4898742"/>
          </a:xfrm>
          <a:prstGeom prst="rect">
            <a:avLst/>
          </a:prstGeom>
        </p:spPr>
        <p:txBody>
          <a:bodyPr/>
          <a:lstStyle>
            <a:lvl1pPr marL="342900" indent="-306000">
              <a:lnSpc>
                <a:spcPct val="100000"/>
              </a:lnSpc>
              <a:spcBef>
                <a:spcPts val="3000"/>
              </a:spcBef>
              <a:buSzPct val="80000"/>
              <a:buFontTx/>
              <a:buBlip>
                <a:blip r:embed="rId2"/>
              </a:buBlip>
              <a:defRPr sz="3200" baseline="0">
                <a:solidFill>
                  <a:schemeClr val="tx2"/>
                </a:solidFill>
              </a:defRPr>
            </a:lvl1pPr>
            <a:lvl2pPr marL="615600" indent="-252000">
              <a:lnSpc>
                <a:spcPct val="100000"/>
              </a:lnSpc>
              <a:spcAft>
                <a:spcPts val="200"/>
              </a:spcAft>
              <a:buClr>
                <a:srgbClr val="5A5A5A"/>
              </a:buClr>
              <a:buSzPct val="30000"/>
              <a:buFontTx/>
              <a:buBlip>
                <a:blip r:embed="rId3"/>
              </a:buBlip>
              <a:defRPr baseline="0">
                <a:solidFill>
                  <a:schemeClr val="tx2"/>
                </a:solidFill>
              </a:defRPr>
            </a:lvl2pPr>
            <a:lvl3pPr marL="864000" indent="-252000">
              <a:lnSpc>
                <a:spcPct val="100000"/>
              </a:lnSpc>
              <a:spcAft>
                <a:spcPts val="100"/>
              </a:spcAft>
              <a:buClr>
                <a:srgbClr val="5A5A5A"/>
              </a:buClr>
              <a:buSzPct val="30000"/>
              <a:buFontTx/>
              <a:buBlip>
                <a:blip r:embed="rId3"/>
              </a:buBlip>
              <a:defRPr baseline="0">
                <a:solidFill>
                  <a:schemeClr val="tx2"/>
                </a:solidFill>
              </a:defRPr>
            </a:lvl3pPr>
            <a:lvl4pPr marL="1116000" indent="-252000">
              <a:lnSpc>
                <a:spcPct val="100000"/>
              </a:lnSpc>
              <a:spcAft>
                <a:spcPts val="100"/>
              </a:spcAft>
              <a:buClr>
                <a:srgbClr val="5A5A5A"/>
              </a:buClr>
              <a:buSzPct val="30000"/>
              <a:buFontTx/>
              <a:buBlip>
                <a:blip r:embed="rId3"/>
              </a:buBlip>
              <a:defRPr baseline="0">
                <a:solidFill>
                  <a:schemeClr val="tx2"/>
                </a:solidFill>
              </a:defRPr>
            </a:lvl4pPr>
            <a:lvl5pPr marL="1435100" indent="-266700">
              <a:lnSpc>
                <a:spcPct val="100000"/>
              </a:lnSpc>
              <a:defRPr baseline="0">
                <a:solidFill>
                  <a:srgbClr val="5A5A5A"/>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5" name="Content Placeholder 8"/>
          <p:cNvSpPr>
            <a:spLocks noGrp="1"/>
          </p:cNvSpPr>
          <p:nvPr>
            <p:ph sz="quarter" idx="10"/>
          </p:nvPr>
        </p:nvSpPr>
        <p:spPr>
          <a:xfrm>
            <a:off x="5745170" y="1009632"/>
            <a:ext cx="2857535" cy="285752"/>
          </a:xfrm>
          <a:prstGeom prst="rect">
            <a:avLst/>
          </a:prstGeom>
          <a:ln>
            <a:noFill/>
          </a:ln>
        </p:spPr>
        <p:txBody>
          <a:bodyPr/>
          <a:lstStyle>
            <a:lvl1pPr marL="0" indent="0" algn="r">
              <a:spcBef>
                <a:spcPts val="0"/>
              </a:spcBef>
              <a:buNone/>
              <a:defRPr sz="1200">
                <a:solidFill>
                  <a:schemeClr val="tx2"/>
                </a:solidFill>
              </a:defRPr>
            </a:lvl1pPr>
            <a:lvl2pPr algn="r">
              <a:defRPr/>
            </a:lvl2pPr>
            <a:lvl3pPr algn="r">
              <a:defRPr/>
            </a:lvl3pPr>
            <a:lvl4pPr algn="r">
              <a:defRPr/>
            </a:lvl4pPr>
            <a:lvl5pPr algn="r">
              <a:defRPr/>
            </a:lvl5pPr>
          </a:lstStyle>
          <a:p>
            <a:pPr lvl="0"/>
            <a:r>
              <a:rPr lang="en-US" smtClean="0"/>
              <a:t>Click to edit Master text styles</a:t>
            </a:r>
          </a:p>
        </p:txBody>
      </p:sp>
      <p:sp>
        <p:nvSpPr>
          <p:cNvPr id="6" name="Title 1"/>
          <p:cNvSpPr>
            <a:spLocks noGrp="1"/>
          </p:cNvSpPr>
          <p:nvPr>
            <p:ph type="title"/>
          </p:nvPr>
        </p:nvSpPr>
        <p:spPr>
          <a:xfrm>
            <a:off x="490880" y="142240"/>
            <a:ext cx="7461274" cy="1012038"/>
          </a:xfrm>
          <a:prstGeom prst="rect">
            <a:avLst/>
          </a:prstGeom>
        </p:spPr>
        <p:txBody>
          <a:bodyPr anchor="b"/>
          <a:lstStyle>
            <a:lvl1pPr>
              <a:defRPr sz="5200" b="0" baseline="0">
                <a:solidFill>
                  <a:schemeClr val="tx2"/>
                </a:solidFill>
              </a:defRPr>
            </a:lvl1pPr>
          </a:lstStyle>
          <a:p>
            <a:r>
              <a:rPr lang="en-US" dirty="0" smtClean="0"/>
              <a:t>Click to edit Master</a:t>
            </a:r>
            <a:endParaRPr lang="nl-BE" dirty="0"/>
          </a:p>
        </p:txBody>
      </p:sp>
      <p:sp>
        <p:nvSpPr>
          <p:cNvPr id="7" name="Slide Number Placeholder 3"/>
          <p:cNvSpPr>
            <a:spLocks noGrp="1"/>
          </p:cNvSpPr>
          <p:nvPr>
            <p:ph type="sldNum" sz="quarter" idx="11"/>
          </p:nvPr>
        </p:nvSpPr>
        <p:spPr>
          <a:xfrm>
            <a:off x="7904163" y="11113"/>
            <a:ext cx="611187" cy="287337"/>
          </a:xfrm>
          <a:prstGeom prst="rect">
            <a:avLst/>
          </a:prstGeom>
          <a:solidFill>
            <a:schemeClr val="tx2"/>
          </a:solidFill>
        </p:spPr>
        <p:txBody>
          <a:bodyPr anchor="ctr"/>
          <a:lstStyle>
            <a:lvl1pPr algn="r" eaLnBrk="0" hangingPunct="0">
              <a:defRPr sz="1400" b="1" smtClean="0">
                <a:solidFill>
                  <a:srgbClr val="FFFFFF"/>
                </a:solidFill>
              </a:defRPr>
            </a:lvl1pPr>
          </a:lstStyle>
          <a:p>
            <a:pPr>
              <a:defRPr/>
            </a:pPr>
            <a:fld id="{3033B65D-0E14-4A46-AF50-B5C560FD00B4}"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5.jpeg"/><Relationship Id="rId13" Type="http://schemas.openxmlformats.org/officeDocument/2006/relationships/image" Target="../media/image10.jpeg"/><Relationship Id="rId3" Type="http://schemas.openxmlformats.org/officeDocument/2006/relationships/theme" Target="../theme/theme1.xml"/><Relationship Id="rId7" Type="http://schemas.openxmlformats.org/officeDocument/2006/relationships/image" Target="../media/image4.jpeg"/><Relationship Id="rId12" Type="http://schemas.openxmlformats.org/officeDocument/2006/relationships/image" Target="../media/image9.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jpeg"/><Relationship Id="rId11" Type="http://schemas.openxmlformats.org/officeDocument/2006/relationships/image" Target="../media/image8.jpeg"/><Relationship Id="rId5" Type="http://schemas.openxmlformats.org/officeDocument/2006/relationships/image" Target="../media/image2.jpeg"/><Relationship Id="rId10" Type="http://schemas.openxmlformats.org/officeDocument/2006/relationships/image" Target="../media/image7.jpeg"/><Relationship Id="rId4" Type="http://schemas.openxmlformats.org/officeDocument/2006/relationships/image" Target="../media/image1.jpeg"/><Relationship Id="rId9" Type="http://schemas.openxmlformats.org/officeDocument/2006/relationships/image" Target="../media/image6.jpeg"/><Relationship Id="rId14" Type="http://schemas.openxmlformats.org/officeDocument/2006/relationships/image" Target="../media/image11.jpe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6" Type="http://schemas.openxmlformats.org/officeDocument/2006/relationships/image" Target="../media/image31.png"/><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5" Type="http://schemas.openxmlformats.org/officeDocument/2006/relationships/theme" Target="../theme/theme10.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58.xml"/><Relationship Id="rId13" Type="http://schemas.openxmlformats.org/officeDocument/2006/relationships/theme" Target="../theme/theme11.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slideLayout" Target="../slideLayouts/slideLayout62.xml"/><Relationship Id="rId2" Type="http://schemas.openxmlformats.org/officeDocument/2006/relationships/slideLayout" Target="../slideLayouts/slideLayout52.xml"/><Relationship Id="rId16" Type="http://schemas.openxmlformats.org/officeDocument/2006/relationships/image" Target="../media/image33.png"/><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5" Type="http://schemas.openxmlformats.org/officeDocument/2006/relationships/oleObject" Target="../embeddings/oleObject1.bin"/><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 Id="rId14" Type="http://schemas.openxmlformats.org/officeDocument/2006/relationships/vmlDrawing" Target="../drawings/vmlDrawing1.v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70.xml"/><Relationship Id="rId13" Type="http://schemas.openxmlformats.org/officeDocument/2006/relationships/theme" Target="../theme/theme12.xml"/><Relationship Id="rId3" Type="http://schemas.openxmlformats.org/officeDocument/2006/relationships/slideLayout" Target="../slideLayouts/slideLayout65.xml"/><Relationship Id="rId7" Type="http://schemas.openxmlformats.org/officeDocument/2006/relationships/slideLayout" Target="../slideLayouts/slideLayout69.xml"/><Relationship Id="rId12" Type="http://schemas.openxmlformats.org/officeDocument/2006/relationships/slideLayout" Target="../slideLayouts/slideLayout74.xml"/><Relationship Id="rId2" Type="http://schemas.openxmlformats.org/officeDocument/2006/relationships/slideLayout" Target="../slideLayouts/slideLayout64.xml"/><Relationship Id="rId16" Type="http://schemas.openxmlformats.org/officeDocument/2006/relationships/image" Target="../media/image33.png"/><Relationship Id="rId1" Type="http://schemas.openxmlformats.org/officeDocument/2006/relationships/slideLayout" Target="../slideLayouts/slideLayout63.xml"/><Relationship Id="rId6" Type="http://schemas.openxmlformats.org/officeDocument/2006/relationships/slideLayout" Target="../slideLayouts/slideLayout68.xml"/><Relationship Id="rId11" Type="http://schemas.openxmlformats.org/officeDocument/2006/relationships/slideLayout" Target="../slideLayouts/slideLayout73.xml"/><Relationship Id="rId5" Type="http://schemas.openxmlformats.org/officeDocument/2006/relationships/slideLayout" Target="../slideLayouts/slideLayout67.xml"/><Relationship Id="rId15" Type="http://schemas.openxmlformats.org/officeDocument/2006/relationships/oleObject" Target="../embeddings/oleObject14.bin"/><Relationship Id="rId10" Type="http://schemas.openxmlformats.org/officeDocument/2006/relationships/slideLayout" Target="../slideLayouts/slideLayout72.xml"/><Relationship Id="rId4" Type="http://schemas.openxmlformats.org/officeDocument/2006/relationships/slideLayout" Target="../slideLayouts/slideLayout66.xml"/><Relationship Id="rId9" Type="http://schemas.openxmlformats.org/officeDocument/2006/relationships/slideLayout" Target="../slideLayouts/slideLayout71.xml"/><Relationship Id="rId14" Type="http://schemas.openxmlformats.org/officeDocument/2006/relationships/vmlDrawing" Target="../drawings/vmlDrawing14.vml"/></Relationships>
</file>

<file path=ppt/slideMasters/_rels/slideMaster13.xml.rels><?xml version="1.0" encoding="UTF-8" standalone="yes"?>
<Relationships xmlns="http://schemas.openxmlformats.org/package/2006/relationships"><Relationship Id="rId3" Type="http://schemas.openxmlformats.org/officeDocument/2006/relationships/theme" Target="../theme/theme13.xml"/><Relationship Id="rId2" Type="http://schemas.openxmlformats.org/officeDocument/2006/relationships/slideLayout" Target="../slideLayouts/slideLayout76.xml"/><Relationship Id="rId1" Type="http://schemas.openxmlformats.org/officeDocument/2006/relationships/slideLayout" Target="../slideLayouts/slideLayout75.xml"/></Relationships>
</file>

<file path=ppt/slideMasters/_rels/slideMaster14.xml.rels><?xml version="1.0" encoding="UTF-8" standalone="yes"?>
<Relationships xmlns="http://schemas.openxmlformats.org/package/2006/relationships"><Relationship Id="rId8" Type="http://schemas.openxmlformats.org/officeDocument/2006/relationships/theme" Target="../theme/theme14.xml"/><Relationship Id="rId3" Type="http://schemas.openxmlformats.org/officeDocument/2006/relationships/slideLayout" Target="../slideLayouts/slideLayout79.xml"/><Relationship Id="rId7" Type="http://schemas.openxmlformats.org/officeDocument/2006/relationships/slideLayout" Target="../slideLayouts/slideLayout83.xml"/><Relationship Id="rId2" Type="http://schemas.openxmlformats.org/officeDocument/2006/relationships/slideLayout" Target="../slideLayouts/slideLayout78.xml"/><Relationship Id="rId1" Type="http://schemas.openxmlformats.org/officeDocument/2006/relationships/slideLayout" Target="../slideLayouts/slideLayout77.xml"/><Relationship Id="rId6" Type="http://schemas.openxmlformats.org/officeDocument/2006/relationships/slideLayout" Target="../slideLayouts/slideLayout82.xml"/><Relationship Id="rId5" Type="http://schemas.openxmlformats.org/officeDocument/2006/relationships/slideLayout" Target="../slideLayouts/slideLayout81.xml"/><Relationship Id="rId4" Type="http://schemas.openxmlformats.org/officeDocument/2006/relationships/slideLayout" Target="../slideLayouts/slideLayout80.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91.xml"/><Relationship Id="rId3" Type="http://schemas.openxmlformats.org/officeDocument/2006/relationships/slideLayout" Target="../slideLayouts/slideLayout86.xml"/><Relationship Id="rId7" Type="http://schemas.openxmlformats.org/officeDocument/2006/relationships/slideLayout" Target="../slideLayouts/slideLayout90.xml"/><Relationship Id="rId2" Type="http://schemas.openxmlformats.org/officeDocument/2006/relationships/slideLayout" Target="../slideLayouts/slideLayout85.xml"/><Relationship Id="rId1" Type="http://schemas.openxmlformats.org/officeDocument/2006/relationships/slideLayout" Target="../slideLayouts/slideLayout84.xml"/><Relationship Id="rId6" Type="http://schemas.openxmlformats.org/officeDocument/2006/relationships/slideLayout" Target="../slideLayouts/slideLayout89.xml"/><Relationship Id="rId5" Type="http://schemas.openxmlformats.org/officeDocument/2006/relationships/slideLayout" Target="../slideLayouts/slideLayout88.xml"/><Relationship Id="rId10" Type="http://schemas.openxmlformats.org/officeDocument/2006/relationships/image" Target="../media/image13.png"/><Relationship Id="rId4" Type="http://schemas.openxmlformats.org/officeDocument/2006/relationships/slideLayout" Target="../slideLayouts/slideLayout87.xml"/><Relationship Id="rId9" Type="http://schemas.openxmlformats.org/officeDocument/2006/relationships/theme" Target="../theme/theme15.xml"/></Relationships>
</file>

<file path=ppt/slideMasters/_rels/slideMaster16.xml.rels><?xml version="1.0" encoding="UTF-8" standalone="yes"?>
<Relationships xmlns="http://schemas.openxmlformats.org/package/2006/relationships"><Relationship Id="rId8" Type="http://schemas.openxmlformats.org/officeDocument/2006/relationships/theme" Target="../theme/theme16.xml"/><Relationship Id="rId3" Type="http://schemas.openxmlformats.org/officeDocument/2006/relationships/slideLayout" Target="../slideLayouts/slideLayout94.xml"/><Relationship Id="rId7" Type="http://schemas.openxmlformats.org/officeDocument/2006/relationships/slideLayout" Target="../slideLayouts/slideLayout98.xml"/><Relationship Id="rId2" Type="http://schemas.openxmlformats.org/officeDocument/2006/relationships/slideLayout" Target="../slideLayouts/slideLayout93.xml"/><Relationship Id="rId1" Type="http://schemas.openxmlformats.org/officeDocument/2006/relationships/slideLayout" Target="../slideLayouts/slideLayout92.xml"/><Relationship Id="rId6" Type="http://schemas.openxmlformats.org/officeDocument/2006/relationships/slideLayout" Target="../slideLayouts/slideLayout97.xml"/><Relationship Id="rId5" Type="http://schemas.openxmlformats.org/officeDocument/2006/relationships/slideLayout" Target="../slideLayouts/slideLayout96.xml"/><Relationship Id="rId4" Type="http://schemas.openxmlformats.org/officeDocument/2006/relationships/slideLayout" Target="../slideLayouts/slideLayout95.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06.xml"/><Relationship Id="rId3" Type="http://schemas.openxmlformats.org/officeDocument/2006/relationships/slideLayout" Target="../slideLayouts/slideLayout101.xml"/><Relationship Id="rId7" Type="http://schemas.openxmlformats.org/officeDocument/2006/relationships/slideLayout" Target="../slideLayouts/slideLayout105.xml"/><Relationship Id="rId2" Type="http://schemas.openxmlformats.org/officeDocument/2006/relationships/slideLayout" Target="../slideLayouts/slideLayout100.xml"/><Relationship Id="rId1" Type="http://schemas.openxmlformats.org/officeDocument/2006/relationships/slideLayout" Target="../slideLayouts/slideLayout99.xml"/><Relationship Id="rId6" Type="http://schemas.openxmlformats.org/officeDocument/2006/relationships/slideLayout" Target="../slideLayouts/slideLayout104.xml"/><Relationship Id="rId5" Type="http://schemas.openxmlformats.org/officeDocument/2006/relationships/slideLayout" Target="../slideLayouts/slideLayout103.xml"/><Relationship Id="rId10" Type="http://schemas.openxmlformats.org/officeDocument/2006/relationships/image" Target="../media/image13.png"/><Relationship Id="rId4" Type="http://schemas.openxmlformats.org/officeDocument/2006/relationships/slideLayout" Target="../slideLayouts/slideLayout102.xml"/><Relationship Id="rId9" Type="http://schemas.openxmlformats.org/officeDocument/2006/relationships/theme" Target="../theme/theme17.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14.xml"/><Relationship Id="rId3" Type="http://schemas.openxmlformats.org/officeDocument/2006/relationships/slideLayout" Target="../slideLayouts/slideLayout109.xml"/><Relationship Id="rId7" Type="http://schemas.openxmlformats.org/officeDocument/2006/relationships/slideLayout" Target="../slideLayouts/slideLayout113.xml"/><Relationship Id="rId2" Type="http://schemas.openxmlformats.org/officeDocument/2006/relationships/slideLayout" Target="../slideLayouts/slideLayout108.xml"/><Relationship Id="rId1" Type="http://schemas.openxmlformats.org/officeDocument/2006/relationships/slideLayout" Target="../slideLayouts/slideLayout107.xml"/><Relationship Id="rId6" Type="http://schemas.openxmlformats.org/officeDocument/2006/relationships/slideLayout" Target="../slideLayouts/slideLayout112.xml"/><Relationship Id="rId11" Type="http://schemas.openxmlformats.org/officeDocument/2006/relationships/image" Target="../media/image13.png"/><Relationship Id="rId5" Type="http://schemas.openxmlformats.org/officeDocument/2006/relationships/slideLayout" Target="../slideLayouts/slideLayout111.xml"/><Relationship Id="rId10" Type="http://schemas.openxmlformats.org/officeDocument/2006/relationships/theme" Target="../theme/theme18.xml"/><Relationship Id="rId4" Type="http://schemas.openxmlformats.org/officeDocument/2006/relationships/slideLayout" Target="../slideLayouts/slideLayout110.xml"/><Relationship Id="rId9" Type="http://schemas.openxmlformats.org/officeDocument/2006/relationships/slideLayout" Target="../slideLayouts/slideLayout115.xml"/></Relationships>
</file>

<file path=ppt/slideMasters/_rels/slideMaster19.xml.rels><?xml version="1.0" encoding="UTF-8" standalone="yes"?>
<Relationships xmlns="http://schemas.openxmlformats.org/package/2006/relationships"><Relationship Id="rId8" Type="http://schemas.openxmlformats.org/officeDocument/2006/relationships/image" Target="../media/image5.jpeg"/><Relationship Id="rId13" Type="http://schemas.openxmlformats.org/officeDocument/2006/relationships/image" Target="../media/image10.jpeg"/><Relationship Id="rId3" Type="http://schemas.openxmlformats.org/officeDocument/2006/relationships/theme" Target="../theme/theme19.xml"/><Relationship Id="rId7" Type="http://schemas.openxmlformats.org/officeDocument/2006/relationships/image" Target="../media/image4.jpeg"/><Relationship Id="rId12" Type="http://schemas.openxmlformats.org/officeDocument/2006/relationships/image" Target="../media/image9.jpeg"/><Relationship Id="rId2" Type="http://schemas.openxmlformats.org/officeDocument/2006/relationships/slideLayout" Target="../slideLayouts/slideLayout117.xml"/><Relationship Id="rId1" Type="http://schemas.openxmlformats.org/officeDocument/2006/relationships/slideLayout" Target="../slideLayouts/slideLayout116.xml"/><Relationship Id="rId6" Type="http://schemas.openxmlformats.org/officeDocument/2006/relationships/image" Target="../media/image3.jpeg"/><Relationship Id="rId11" Type="http://schemas.openxmlformats.org/officeDocument/2006/relationships/image" Target="../media/image8.jpeg"/><Relationship Id="rId5" Type="http://schemas.openxmlformats.org/officeDocument/2006/relationships/image" Target="../media/image2.jpeg"/><Relationship Id="rId10" Type="http://schemas.openxmlformats.org/officeDocument/2006/relationships/image" Target="../media/image7.jpeg"/><Relationship Id="rId4" Type="http://schemas.openxmlformats.org/officeDocument/2006/relationships/image" Target="../media/image1.jpeg"/><Relationship Id="rId9" Type="http://schemas.openxmlformats.org/officeDocument/2006/relationships/image" Target="../media/image6.jpeg"/><Relationship Id="rId14" Type="http://schemas.openxmlformats.org/officeDocument/2006/relationships/image" Target="../media/image11.jpe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slideLayout" Target="../slideLayouts/slideLayout5.xml"/><Relationship Id="rId7"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s>
</file>

<file path=ppt/slideMasters/_rels/slideMaster20.xml.rels><?xml version="1.0" encoding="UTF-8" standalone="yes"?>
<Relationships xmlns="http://schemas.openxmlformats.org/package/2006/relationships"><Relationship Id="rId8" Type="http://schemas.openxmlformats.org/officeDocument/2006/relationships/theme" Target="../theme/theme20.xml"/><Relationship Id="rId3" Type="http://schemas.openxmlformats.org/officeDocument/2006/relationships/slideLayout" Target="../slideLayouts/slideLayout120.xml"/><Relationship Id="rId7" Type="http://schemas.openxmlformats.org/officeDocument/2006/relationships/slideLayout" Target="../slideLayouts/slideLayout124.xml"/><Relationship Id="rId2" Type="http://schemas.openxmlformats.org/officeDocument/2006/relationships/slideLayout" Target="../slideLayouts/slideLayout119.xml"/><Relationship Id="rId1" Type="http://schemas.openxmlformats.org/officeDocument/2006/relationships/slideLayout" Target="../slideLayouts/slideLayout118.xml"/><Relationship Id="rId6" Type="http://schemas.openxmlformats.org/officeDocument/2006/relationships/slideLayout" Target="../slideLayouts/slideLayout123.xml"/><Relationship Id="rId5" Type="http://schemas.openxmlformats.org/officeDocument/2006/relationships/slideLayout" Target="../slideLayouts/slideLayout122.xml"/><Relationship Id="rId4" Type="http://schemas.openxmlformats.org/officeDocument/2006/relationships/slideLayout" Target="../slideLayouts/slideLayout121.xml"/></Relationships>
</file>

<file path=ppt/slideMasters/_rels/slideMaster2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slideLayout" Target="../slideLayouts/slideLayout127.xml"/><Relationship Id="rId7" Type="http://schemas.openxmlformats.org/officeDocument/2006/relationships/theme" Target="../theme/theme21.xml"/><Relationship Id="rId2" Type="http://schemas.openxmlformats.org/officeDocument/2006/relationships/slideLayout" Target="../slideLayouts/slideLayout126.xml"/><Relationship Id="rId1" Type="http://schemas.openxmlformats.org/officeDocument/2006/relationships/slideLayout" Target="../slideLayouts/slideLayout125.xml"/><Relationship Id="rId6" Type="http://schemas.openxmlformats.org/officeDocument/2006/relationships/slideLayout" Target="../slideLayouts/slideLayout130.xml"/><Relationship Id="rId5" Type="http://schemas.openxmlformats.org/officeDocument/2006/relationships/slideLayout" Target="../slideLayouts/slideLayout129.xml"/><Relationship Id="rId4" Type="http://schemas.openxmlformats.org/officeDocument/2006/relationships/slideLayout" Target="../slideLayouts/slideLayout128.xml"/></Relationships>
</file>

<file path=ppt/slideMasters/_rels/slideMaster22.xml.rels><?xml version="1.0" encoding="UTF-8" standalone="yes"?>
<Relationships xmlns="http://schemas.openxmlformats.org/package/2006/relationships"><Relationship Id="rId8" Type="http://schemas.openxmlformats.org/officeDocument/2006/relationships/theme" Target="../theme/theme22.xml"/><Relationship Id="rId3" Type="http://schemas.openxmlformats.org/officeDocument/2006/relationships/slideLayout" Target="../slideLayouts/slideLayout133.xml"/><Relationship Id="rId7" Type="http://schemas.openxmlformats.org/officeDocument/2006/relationships/slideLayout" Target="../slideLayouts/slideLayout137.xml"/><Relationship Id="rId2" Type="http://schemas.openxmlformats.org/officeDocument/2006/relationships/slideLayout" Target="../slideLayouts/slideLayout132.xml"/><Relationship Id="rId1" Type="http://schemas.openxmlformats.org/officeDocument/2006/relationships/slideLayout" Target="../slideLayouts/slideLayout131.xml"/><Relationship Id="rId6" Type="http://schemas.openxmlformats.org/officeDocument/2006/relationships/slideLayout" Target="../slideLayouts/slideLayout136.xml"/><Relationship Id="rId5" Type="http://schemas.openxmlformats.org/officeDocument/2006/relationships/slideLayout" Target="../slideLayouts/slideLayout135.xml"/><Relationship Id="rId4" Type="http://schemas.openxmlformats.org/officeDocument/2006/relationships/slideLayout" Target="../slideLayouts/slideLayout134.xml"/></Relationships>
</file>

<file path=ppt/slideMasters/_rels/slideMaster23.xml.rels><?xml version="1.0" encoding="UTF-8" standalone="yes"?>
<Relationships xmlns="http://schemas.openxmlformats.org/package/2006/relationships"><Relationship Id="rId8" Type="http://schemas.openxmlformats.org/officeDocument/2006/relationships/theme" Target="../theme/theme23.xml"/><Relationship Id="rId3" Type="http://schemas.openxmlformats.org/officeDocument/2006/relationships/slideLayout" Target="../slideLayouts/slideLayout140.xml"/><Relationship Id="rId7" Type="http://schemas.openxmlformats.org/officeDocument/2006/relationships/slideLayout" Target="../slideLayouts/slideLayout144.xml"/><Relationship Id="rId2" Type="http://schemas.openxmlformats.org/officeDocument/2006/relationships/slideLayout" Target="../slideLayouts/slideLayout139.xml"/><Relationship Id="rId1" Type="http://schemas.openxmlformats.org/officeDocument/2006/relationships/slideLayout" Target="../slideLayouts/slideLayout138.xml"/><Relationship Id="rId6" Type="http://schemas.openxmlformats.org/officeDocument/2006/relationships/slideLayout" Target="../slideLayouts/slideLayout143.xml"/><Relationship Id="rId5" Type="http://schemas.openxmlformats.org/officeDocument/2006/relationships/slideLayout" Target="../slideLayouts/slideLayout142.xml"/><Relationship Id="rId4" Type="http://schemas.openxmlformats.org/officeDocument/2006/relationships/slideLayout" Target="../slideLayouts/slideLayout141.xml"/><Relationship Id="rId9" Type="http://schemas.openxmlformats.org/officeDocument/2006/relationships/image" Target="../media/image36.png"/></Relationships>
</file>

<file path=ppt/slideMasters/_rels/slideMaster24.xml.rels><?xml version="1.0" encoding="UTF-8" standalone="yes"?>
<Relationships xmlns="http://schemas.openxmlformats.org/package/2006/relationships"><Relationship Id="rId8" Type="http://schemas.openxmlformats.org/officeDocument/2006/relationships/theme" Target="../theme/theme24.xml"/><Relationship Id="rId3" Type="http://schemas.openxmlformats.org/officeDocument/2006/relationships/slideLayout" Target="../slideLayouts/slideLayout147.xml"/><Relationship Id="rId7" Type="http://schemas.openxmlformats.org/officeDocument/2006/relationships/slideLayout" Target="../slideLayouts/slideLayout151.xml"/><Relationship Id="rId2" Type="http://schemas.openxmlformats.org/officeDocument/2006/relationships/slideLayout" Target="../slideLayouts/slideLayout146.xml"/><Relationship Id="rId1" Type="http://schemas.openxmlformats.org/officeDocument/2006/relationships/slideLayout" Target="../slideLayouts/slideLayout145.xml"/><Relationship Id="rId6" Type="http://schemas.openxmlformats.org/officeDocument/2006/relationships/slideLayout" Target="../slideLayouts/slideLayout150.xml"/><Relationship Id="rId5" Type="http://schemas.openxmlformats.org/officeDocument/2006/relationships/slideLayout" Target="../slideLayouts/slideLayout149.xml"/><Relationship Id="rId4" Type="http://schemas.openxmlformats.org/officeDocument/2006/relationships/slideLayout" Target="../slideLayouts/slideLayout148.xml"/></Relationships>
</file>

<file path=ppt/slideMasters/_rels/slideMaster2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slideLayout" Target="../slideLayouts/slideLayout154.xml"/><Relationship Id="rId7" Type="http://schemas.openxmlformats.org/officeDocument/2006/relationships/theme" Target="../theme/theme25.xml"/><Relationship Id="rId2" Type="http://schemas.openxmlformats.org/officeDocument/2006/relationships/slideLayout" Target="../slideLayouts/slideLayout153.xml"/><Relationship Id="rId1" Type="http://schemas.openxmlformats.org/officeDocument/2006/relationships/slideLayout" Target="../slideLayouts/slideLayout152.xml"/><Relationship Id="rId6" Type="http://schemas.openxmlformats.org/officeDocument/2006/relationships/slideLayout" Target="../slideLayouts/slideLayout157.xml"/><Relationship Id="rId5" Type="http://schemas.openxmlformats.org/officeDocument/2006/relationships/slideLayout" Target="../slideLayouts/slideLayout156.xml"/><Relationship Id="rId4" Type="http://schemas.openxmlformats.org/officeDocument/2006/relationships/slideLayout" Target="../slideLayouts/slideLayout155.xml"/></Relationships>
</file>

<file path=ppt/slideMasters/_rels/slideMaster2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slideLayout" Target="../slideLayouts/slideLayout160.xml"/><Relationship Id="rId7" Type="http://schemas.openxmlformats.org/officeDocument/2006/relationships/theme" Target="../theme/theme26.xml"/><Relationship Id="rId2" Type="http://schemas.openxmlformats.org/officeDocument/2006/relationships/slideLayout" Target="../slideLayouts/slideLayout159.xml"/><Relationship Id="rId1" Type="http://schemas.openxmlformats.org/officeDocument/2006/relationships/slideLayout" Target="../slideLayouts/slideLayout158.xml"/><Relationship Id="rId6" Type="http://schemas.openxmlformats.org/officeDocument/2006/relationships/slideLayout" Target="../slideLayouts/slideLayout163.xml"/><Relationship Id="rId5" Type="http://schemas.openxmlformats.org/officeDocument/2006/relationships/slideLayout" Target="../slideLayouts/slideLayout162.xml"/><Relationship Id="rId4" Type="http://schemas.openxmlformats.org/officeDocument/2006/relationships/slideLayout" Target="../slideLayouts/slideLayout161.xml"/></Relationships>
</file>

<file path=ppt/slideMasters/_rels/slideMaster27.xml.rels><?xml version="1.0" encoding="UTF-8" standalone="yes"?>
<Relationships xmlns="http://schemas.openxmlformats.org/package/2006/relationships"><Relationship Id="rId8" Type="http://schemas.openxmlformats.org/officeDocument/2006/relationships/theme" Target="../theme/theme27.xml"/><Relationship Id="rId3" Type="http://schemas.openxmlformats.org/officeDocument/2006/relationships/slideLayout" Target="../slideLayouts/slideLayout166.xml"/><Relationship Id="rId7" Type="http://schemas.openxmlformats.org/officeDocument/2006/relationships/slideLayout" Target="../slideLayouts/slideLayout170.xml"/><Relationship Id="rId2" Type="http://schemas.openxmlformats.org/officeDocument/2006/relationships/slideLayout" Target="../slideLayouts/slideLayout165.xml"/><Relationship Id="rId1" Type="http://schemas.openxmlformats.org/officeDocument/2006/relationships/slideLayout" Target="../slideLayouts/slideLayout164.xml"/><Relationship Id="rId6" Type="http://schemas.openxmlformats.org/officeDocument/2006/relationships/slideLayout" Target="../slideLayouts/slideLayout169.xml"/><Relationship Id="rId5" Type="http://schemas.openxmlformats.org/officeDocument/2006/relationships/slideLayout" Target="../slideLayouts/slideLayout168.xml"/><Relationship Id="rId4" Type="http://schemas.openxmlformats.org/officeDocument/2006/relationships/slideLayout" Target="../slideLayouts/slideLayout167.xml"/><Relationship Id="rId9" Type="http://schemas.openxmlformats.org/officeDocument/2006/relationships/image" Target="../media/image36.png"/></Relationships>
</file>

<file path=ppt/slideMasters/_rels/slideMaster28.xml.rels><?xml version="1.0" encoding="UTF-8" standalone="yes"?>
<Relationships xmlns="http://schemas.openxmlformats.org/package/2006/relationships"><Relationship Id="rId2" Type="http://schemas.openxmlformats.org/officeDocument/2006/relationships/theme" Target="../theme/theme28.xml"/><Relationship Id="rId1" Type="http://schemas.openxmlformats.org/officeDocument/2006/relationships/slideLayout" Target="../slideLayouts/slideLayout171.xml"/></Relationships>
</file>

<file path=ppt/slideMasters/_rels/slideMaster29.xml.rels><?xml version="1.0" encoding="UTF-8" standalone="yes"?>
<Relationships xmlns="http://schemas.openxmlformats.org/package/2006/relationships"><Relationship Id="rId8" Type="http://schemas.openxmlformats.org/officeDocument/2006/relationships/slideLayout" Target="../slideLayouts/slideLayout179.xml"/><Relationship Id="rId3" Type="http://schemas.openxmlformats.org/officeDocument/2006/relationships/slideLayout" Target="../slideLayouts/slideLayout174.xml"/><Relationship Id="rId7" Type="http://schemas.openxmlformats.org/officeDocument/2006/relationships/slideLayout" Target="../slideLayouts/slideLayout178.xml"/><Relationship Id="rId2" Type="http://schemas.openxmlformats.org/officeDocument/2006/relationships/slideLayout" Target="../slideLayouts/slideLayout173.xml"/><Relationship Id="rId1" Type="http://schemas.openxmlformats.org/officeDocument/2006/relationships/slideLayout" Target="../slideLayouts/slideLayout172.xml"/><Relationship Id="rId6" Type="http://schemas.openxmlformats.org/officeDocument/2006/relationships/slideLayout" Target="../slideLayouts/slideLayout177.xml"/><Relationship Id="rId5" Type="http://schemas.openxmlformats.org/officeDocument/2006/relationships/slideLayout" Target="../slideLayouts/slideLayout176.xml"/><Relationship Id="rId10" Type="http://schemas.openxmlformats.org/officeDocument/2006/relationships/image" Target="../media/image36.png"/><Relationship Id="rId4" Type="http://schemas.openxmlformats.org/officeDocument/2006/relationships/slideLayout" Target="../slideLayouts/slideLayout175.xml"/><Relationship Id="rId9" Type="http://schemas.openxmlformats.org/officeDocument/2006/relationships/theme" Target="../theme/theme29.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_rels/slideMaster30.xml.rels><?xml version="1.0" encoding="UTF-8" standalone="yes"?>
<Relationships xmlns="http://schemas.openxmlformats.org/package/2006/relationships"><Relationship Id="rId8" Type="http://schemas.openxmlformats.org/officeDocument/2006/relationships/slideLayout" Target="../slideLayouts/slideLayout187.xml"/><Relationship Id="rId3" Type="http://schemas.openxmlformats.org/officeDocument/2006/relationships/slideLayout" Target="../slideLayouts/slideLayout182.xml"/><Relationship Id="rId7" Type="http://schemas.openxmlformats.org/officeDocument/2006/relationships/slideLayout" Target="../slideLayouts/slideLayout186.xml"/><Relationship Id="rId2" Type="http://schemas.openxmlformats.org/officeDocument/2006/relationships/slideLayout" Target="../slideLayouts/slideLayout181.xml"/><Relationship Id="rId1" Type="http://schemas.openxmlformats.org/officeDocument/2006/relationships/slideLayout" Target="../slideLayouts/slideLayout180.xml"/><Relationship Id="rId6" Type="http://schemas.openxmlformats.org/officeDocument/2006/relationships/slideLayout" Target="../slideLayouts/slideLayout185.xml"/><Relationship Id="rId5" Type="http://schemas.openxmlformats.org/officeDocument/2006/relationships/slideLayout" Target="../slideLayouts/slideLayout184.xml"/><Relationship Id="rId10" Type="http://schemas.openxmlformats.org/officeDocument/2006/relationships/image" Target="../media/image36.png"/><Relationship Id="rId4" Type="http://schemas.openxmlformats.org/officeDocument/2006/relationships/slideLayout" Target="../slideLayouts/slideLayout183.xml"/><Relationship Id="rId9" Type="http://schemas.openxmlformats.org/officeDocument/2006/relationships/theme" Target="../theme/theme30.xml"/></Relationships>
</file>

<file path=ppt/slideMasters/_rels/slideMaster3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slideLayout" Target="../slideLayouts/slideLayout190.xml"/><Relationship Id="rId7" Type="http://schemas.openxmlformats.org/officeDocument/2006/relationships/theme" Target="../theme/theme31.xml"/><Relationship Id="rId2" Type="http://schemas.openxmlformats.org/officeDocument/2006/relationships/slideLayout" Target="../slideLayouts/slideLayout189.xml"/><Relationship Id="rId1" Type="http://schemas.openxmlformats.org/officeDocument/2006/relationships/slideLayout" Target="../slideLayouts/slideLayout188.xml"/><Relationship Id="rId6" Type="http://schemas.openxmlformats.org/officeDocument/2006/relationships/slideLayout" Target="../slideLayouts/slideLayout193.xml"/><Relationship Id="rId5" Type="http://schemas.openxmlformats.org/officeDocument/2006/relationships/slideLayout" Target="../slideLayouts/slideLayout192.xml"/><Relationship Id="rId4" Type="http://schemas.openxmlformats.org/officeDocument/2006/relationships/slideLayout" Target="../slideLayouts/slideLayout191.xml"/></Relationships>
</file>

<file path=ppt/slideMasters/_rels/slideMaster32.xml.rels><?xml version="1.0" encoding="UTF-8" standalone="yes"?>
<Relationships xmlns="http://schemas.openxmlformats.org/package/2006/relationships"><Relationship Id="rId8" Type="http://schemas.openxmlformats.org/officeDocument/2006/relationships/theme" Target="../theme/theme32.xml"/><Relationship Id="rId3" Type="http://schemas.openxmlformats.org/officeDocument/2006/relationships/slideLayout" Target="../slideLayouts/slideLayout196.xml"/><Relationship Id="rId7" Type="http://schemas.openxmlformats.org/officeDocument/2006/relationships/slideLayout" Target="../slideLayouts/slideLayout200.xml"/><Relationship Id="rId2" Type="http://schemas.openxmlformats.org/officeDocument/2006/relationships/slideLayout" Target="../slideLayouts/slideLayout195.xml"/><Relationship Id="rId1" Type="http://schemas.openxmlformats.org/officeDocument/2006/relationships/slideLayout" Target="../slideLayouts/slideLayout194.xml"/><Relationship Id="rId6" Type="http://schemas.openxmlformats.org/officeDocument/2006/relationships/slideLayout" Target="../slideLayouts/slideLayout199.xml"/><Relationship Id="rId5" Type="http://schemas.openxmlformats.org/officeDocument/2006/relationships/slideLayout" Target="../slideLayouts/slideLayout198.xml"/><Relationship Id="rId4" Type="http://schemas.openxmlformats.org/officeDocument/2006/relationships/slideLayout" Target="../slideLayouts/slideLayout197.xml"/><Relationship Id="rId9" Type="http://schemas.openxmlformats.org/officeDocument/2006/relationships/image" Target="../media/image36.png"/></Relationships>
</file>

<file path=ppt/slideMasters/_rels/slideMaster3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slideLayout" Target="../slideLayouts/slideLayout203.xml"/><Relationship Id="rId7" Type="http://schemas.openxmlformats.org/officeDocument/2006/relationships/theme" Target="../theme/theme33.xml"/><Relationship Id="rId2" Type="http://schemas.openxmlformats.org/officeDocument/2006/relationships/slideLayout" Target="../slideLayouts/slideLayout202.xml"/><Relationship Id="rId1" Type="http://schemas.openxmlformats.org/officeDocument/2006/relationships/slideLayout" Target="../slideLayouts/slideLayout201.xml"/><Relationship Id="rId6" Type="http://schemas.openxmlformats.org/officeDocument/2006/relationships/slideLayout" Target="../slideLayouts/slideLayout206.xml"/><Relationship Id="rId5" Type="http://schemas.openxmlformats.org/officeDocument/2006/relationships/slideLayout" Target="../slideLayouts/slideLayout205.xml"/><Relationship Id="rId4" Type="http://schemas.openxmlformats.org/officeDocument/2006/relationships/slideLayout" Target="../slideLayouts/slideLayout204.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0.xml"/><Relationship Id="rId7" Type="http://schemas.openxmlformats.org/officeDocument/2006/relationships/theme" Target="../theme/theme5.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5" Type="http://schemas.openxmlformats.org/officeDocument/2006/relationships/slideLayout" Target="../slideLayouts/slideLayout22.xml"/><Relationship Id="rId4" Type="http://schemas.openxmlformats.org/officeDocument/2006/relationships/slideLayout" Target="../slideLayouts/slideLayout21.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25.xml"/><Relationship Id="rId1" Type="http://schemas.openxmlformats.org/officeDocument/2006/relationships/slideLayout" Target="../slideLayouts/slideLayout24.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slideLayout" Target="../slideLayouts/slideLayout27.xml"/><Relationship Id="rId1" Type="http://schemas.openxmlformats.org/officeDocument/2006/relationships/slideLayout" Target="../slideLayouts/slideLayout26.xml"/><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theme" Target="../theme/theme8.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5" Type="http://schemas.openxmlformats.org/officeDocument/2006/relationships/slideLayout" Target="../slideLayouts/slideLayout33.xml"/><Relationship Id="rId4" Type="http://schemas.openxmlformats.org/officeDocument/2006/relationships/slideLayout" Target="../slideLayouts/slideLayout32.xml"/></Relationships>
</file>

<file path=ppt/slideMasters/_rels/slideMaster9.xml.rels><?xml version="1.0" encoding="UTF-8" standalone="yes"?>
<Relationships xmlns="http://schemas.openxmlformats.org/package/2006/relationships"><Relationship Id="rId2" Type="http://schemas.openxmlformats.org/officeDocument/2006/relationships/theme" Target="../theme/theme9.xml"/><Relationship Id="rId1"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9F9F9"/>
        </a:solidFill>
        <a:effectLst/>
      </p:bgPr>
    </p:bg>
    <p:spTree>
      <p:nvGrpSpPr>
        <p:cNvPr id="1" name=""/>
        <p:cNvGrpSpPr/>
        <p:nvPr/>
      </p:nvGrpSpPr>
      <p:grpSpPr>
        <a:xfrm>
          <a:off x="0" y="0"/>
          <a:ext cx="0" cy="0"/>
          <a:chOff x="0" y="0"/>
          <a:chExt cx="0" cy="0"/>
        </a:xfrm>
      </p:grpSpPr>
      <p:pic>
        <p:nvPicPr>
          <p:cNvPr id="5" name="Picture 20" descr="http://tsuk.org/cibmon/KGB_4660_sm.jpg"/>
          <p:cNvPicPr>
            <a:picLocks noChangeAspect="1" noChangeArrowheads="1"/>
          </p:cNvPicPr>
          <p:nvPr/>
        </p:nvPicPr>
        <p:blipFill>
          <a:blip r:embed="rId4" cstate="screen">
            <a:duotone>
              <a:prstClr val="black"/>
              <a:schemeClr val="tx2">
                <a:tint val="45000"/>
                <a:satMod val="400000"/>
              </a:schemeClr>
            </a:duotone>
            <a:extLst>
              <a:ext uri="{28A0092B-C50C-407E-A947-70E740481C1C}">
                <a14:useLocalDpi xmlns:a14="http://schemas.microsoft.com/office/drawing/2010/main"/>
              </a:ext>
            </a:extLst>
          </a:blip>
          <a:srcRect/>
          <a:stretch>
            <a:fillRect/>
          </a:stretch>
        </p:blipFill>
        <p:spPr bwMode="auto">
          <a:xfrm>
            <a:off x="4500562" y="3714752"/>
            <a:ext cx="994801" cy="1224000"/>
          </a:xfrm>
          <a:prstGeom prst="rect">
            <a:avLst/>
          </a:prstGeom>
          <a:noFill/>
        </p:spPr>
      </p:pic>
      <p:pic>
        <p:nvPicPr>
          <p:cNvPr id="6" name="Picture 22" descr="http://tsuk.org/cibmon/KGB_4661_sm.jpg"/>
          <p:cNvPicPr>
            <a:picLocks noChangeAspect="1" noChangeArrowheads="1"/>
          </p:cNvPicPr>
          <p:nvPr/>
        </p:nvPicPr>
        <p:blipFill>
          <a:blip r:embed="rId5" cstate="screen">
            <a:duotone>
              <a:prstClr val="black"/>
              <a:schemeClr val="tx2">
                <a:tint val="45000"/>
                <a:satMod val="400000"/>
              </a:schemeClr>
            </a:duotone>
            <a:extLst>
              <a:ext uri="{28A0092B-C50C-407E-A947-70E740481C1C}">
                <a14:useLocalDpi xmlns:a14="http://schemas.microsoft.com/office/drawing/2010/main"/>
              </a:ext>
            </a:extLst>
          </a:blip>
          <a:srcRect/>
          <a:stretch>
            <a:fillRect/>
          </a:stretch>
        </p:blipFill>
        <p:spPr bwMode="auto">
          <a:xfrm>
            <a:off x="642909" y="3714752"/>
            <a:ext cx="1847546" cy="1224000"/>
          </a:xfrm>
          <a:prstGeom prst="rect">
            <a:avLst/>
          </a:prstGeom>
          <a:noFill/>
        </p:spPr>
      </p:pic>
      <p:pic>
        <p:nvPicPr>
          <p:cNvPr id="7" name="Picture 2" descr="I:\pics and images\componentsApproach\conceptualDesign\Sketching01.jpg"/>
          <p:cNvPicPr>
            <a:picLocks noChangeAspect="1" noChangeArrowheads="1"/>
          </p:cNvPicPr>
          <p:nvPr/>
        </p:nvPicPr>
        <p:blipFill>
          <a:blip r:embed="rId6" cstate="screen">
            <a:duotone>
              <a:prstClr val="black"/>
              <a:schemeClr val="tx2">
                <a:tint val="45000"/>
                <a:satMod val="400000"/>
              </a:schemeClr>
            </a:duotone>
            <a:extLst>
              <a:ext uri="{28A0092B-C50C-407E-A947-70E740481C1C}">
                <a14:useLocalDpi xmlns:a14="http://schemas.microsoft.com/office/drawing/2010/main"/>
              </a:ext>
            </a:extLst>
          </a:blip>
          <a:srcRect/>
          <a:stretch>
            <a:fillRect/>
          </a:stretch>
        </p:blipFill>
        <p:spPr bwMode="auto">
          <a:xfrm>
            <a:off x="3500430" y="5000636"/>
            <a:ext cx="928694" cy="1224000"/>
          </a:xfrm>
          <a:prstGeom prst="rect">
            <a:avLst/>
          </a:prstGeom>
          <a:noFill/>
        </p:spPr>
      </p:pic>
      <p:pic>
        <p:nvPicPr>
          <p:cNvPr id="9" name="Picture 3" descr="I:\pics and images\componentsApproach\fieldStudy\fieldStudy01.jpg"/>
          <p:cNvPicPr>
            <a:picLocks noChangeAspect="1" noChangeArrowheads="1"/>
          </p:cNvPicPr>
          <p:nvPr/>
        </p:nvPicPr>
        <p:blipFill>
          <a:blip r:embed="rId7" cstate="screen">
            <a:duotone>
              <a:prstClr val="black"/>
              <a:schemeClr val="tx2">
                <a:tint val="45000"/>
                <a:satMod val="400000"/>
              </a:schemeClr>
            </a:duotone>
            <a:extLst>
              <a:ext uri="{28A0092B-C50C-407E-A947-70E740481C1C}">
                <a14:useLocalDpi xmlns:a14="http://schemas.microsoft.com/office/drawing/2010/main"/>
              </a:ext>
            </a:extLst>
          </a:blip>
          <a:srcRect/>
          <a:stretch>
            <a:fillRect/>
          </a:stretch>
        </p:blipFill>
        <p:spPr bwMode="auto">
          <a:xfrm>
            <a:off x="642910" y="5000636"/>
            <a:ext cx="877904" cy="1224000"/>
          </a:xfrm>
          <a:prstGeom prst="rect">
            <a:avLst/>
          </a:prstGeom>
          <a:noFill/>
        </p:spPr>
      </p:pic>
      <p:pic>
        <p:nvPicPr>
          <p:cNvPr id="11" name="Picture 4" descr="I:\pics and images\componentsApproach\informationArchitecture\card sorting_01_belivr.jpg"/>
          <p:cNvPicPr>
            <a:picLocks noChangeAspect="1" noChangeArrowheads="1"/>
          </p:cNvPicPr>
          <p:nvPr/>
        </p:nvPicPr>
        <p:blipFill>
          <a:blip r:embed="rId8" cstate="screen">
            <a:duotone>
              <a:prstClr val="black"/>
              <a:schemeClr val="tx2">
                <a:tint val="45000"/>
                <a:satMod val="400000"/>
              </a:schemeClr>
            </a:duotone>
            <a:extLst>
              <a:ext uri="{28A0092B-C50C-407E-A947-70E740481C1C}">
                <a14:useLocalDpi xmlns:a14="http://schemas.microsoft.com/office/drawing/2010/main"/>
              </a:ext>
            </a:extLst>
          </a:blip>
          <a:srcRect/>
          <a:stretch>
            <a:fillRect/>
          </a:stretch>
        </p:blipFill>
        <p:spPr bwMode="auto">
          <a:xfrm>
            <a:off x="6429388" y="5000636"/>
            <a:ext cx="980119" cy="1224000"/>
          </a:xfrm>
          <a:prstGeom prst="rect">
            <a:avLst/>
          </a:prstGeom>
          <a:noFill/>
        </p:spPr>
      </p:pic>
      <p:pic>
        <p:nvPicPr>
          <p:cNvPr id="13" name="Picture 6" descr="I:\pics and images\Fotos_kvae\3467590979_bdb9f01e66_o.jpg"/>
          <p:cNvPicPr>
            <a:picLocks noChangeAspect="1" noChangeArrowheads="1"/>
          </p:cNvPicPr>
          <p:nvPr/>
        </p:nvPicPr>
        <p:blipFill>
          <a:blip r:embed="rId9" cstate="screen">
            <a:duotone>
              <a:prstClr val="black"/>
              <a:schemeClr val="tx2">
                <a:tint val="45000"/>
                <a:satMod val="400000"/>
              </a:schemeClr>
            </a:duotone>
            <a:extLst>
              <a:ext uri="{28A0092B-C50C-407E-A947-70E740481C1C}">
                <a14:useLocalDpi xmlns:a14="http://schemas.microsoft.com/office/drawing/2010/main"/>
              </a:ext>
            </a:extLst>
          </a:blip>
          <a:srcRect/>
          <a:stretch>
            <a:fillRect/>
          </a:stretch>
        </p:blipFill>
        <p:spPr bwMode="auto">
          <a:xfrm>
            <a:off x="2571736" y="3714752"/>
            <a:ext cx="1857388" cy="1224000"/>
          </a:xfrm>
          <a:prstGeom prst="rect">
            <a:avLst/>
          </a:prstGeom>
          <a:noFill/>
        </p:spPr>
      </p:pic>
      <p:pic>
        <p:nvPicPr>
          <p:cNvPr id="14" name="Picture 7" descr="I:\pics and images\people\Team_1.jpg"/>
          <p:cNvPicPr>
            <a:picLocks noChangeAspect="1" noChangeArrowheads="1"/>
          </p:cNvPicPr>
          <p:nvPr/>
        </p:nvPicPr>
        <p:blipFill>
          <a:blip r:embed="rId10" cstate="screen">
            <a:duotone>
              <a:prstClr val="black"/>
              <a:schemeClr val="tx2">
                <a:tint val="45000"/>
                <a:satMod val="400000"/>
              </a:schemeClr>
            </a:duotone>
            <a:extLst>
              <a:ext uri="{28A0092B-C50C-407E-A947-70E740481C1C}">
                <a14:useLocalDpi xmlns:a14="http://schemas.microsoft.com/office/drawing/2010/main"/>
              </a:ext>
            </a:extLst>
          </a:blip>
          <a:srcRect/>
          <a:stretch>
            <a:fillRect/>
          </a:stretch>
        </p:blipFill>
        <p:spPr bwMode="auto">
          <a:xfrm>
            <a:off x="7484455" y="5000636"/>
            <a:ext cx="1659577" cy="1224000"/>
          </a:xfrm>
          <a:prstGeom prst="rect">
            <a:avLst/>
          </a:prstGeom>
          <a:noFill/>
        </p:spPr>
      </p:pic>
      <p:pic>
        <p:nvPicPr>
          <p:cNvPr id="15" name="Picture 10" descr="open space"/>
          <p:cNvPicPr>
            <a:picLocks noChangeAspect="1" noChangeArrowheads="1"/>
          </p:cNvPicPr>
          <p:nvPr/>
        </p:nvPicPr>
        <p:blipFill>
          <a:blip r:embed="rId11" cstate="screen">
            <a:duotone>
              <a:prstClr val="black"/>
              <a:schemeClr val="tx2">
                <a:tint val="45000"/>
                <a:satMod val="400000"/>
              </a:schemeClr>
            </a:duotone>
            <a:extLst>
              <a:ext uri="{28A0092B-C50C-407E-A947-70E740481C1C}">
                <a14:useLocalDpi xmlns:a14="http://schemas.microsoft.com/office/drawing/2010/main"/>
              </a:ext>
            </a:extLst>
          </a:blip>
          <a:srcRect/>
          <a:stretch>
            <a:fillRect/>
          </a:stretch>
        </p:blipFill>
        <p:spPr bwMode="auto">
          <a:xfrm>
            <a:off x="5572132" y="3714752"/>
            <a:ext cx="1843372" cy="1224000"/>
          </a:xfrm>
          <a:prstGeom prst="rect">
            <a:avLst/>
          </a:prstGeom>
          <a:noFill/>
        </p:spPr>
      </p:pic>
      <p:pic>
        <p:nvPicPr>
          <p:cNvPr id="16" name="Picture 12" descr="http://farm2.static.flickr.com/1393/3171646154_61da6c80fc_b.jpg"/>
          <p:cNvPicPr>
            <a:picLocks noChangeAspect="1" noChangeArrowheads="1"/>
          </p:cNvPicPr>
          <p:nvPr/>
        </p:nvPicPr>
        <p:blipFill>
          <a:blip r:embed="rId12" cstate="screen">
            <a:duotone>
              <a:prstClr val="black"/>
              <a:schemeClr val="tx2">
                <a:tint val="45000"/>
                <a:satMod val="400000"/>
              </a:schemeClr>
            </a:duotone>
            <a:extLst>
              <a:ext uri="{28A0092B-C50C-407E-A947-70E740481C1C}">
                <a14:useLocalDpi xmlns:a14="http://schemas.microsoft.com/office/drawing/2010/main"/>
              </a:ext>
            </a:extLst>
          </a:blip>
          <a:srcRect/>
          <a:stretch>
            <a:fillRect/>
          </a:stretch>
        </p:blipFill>
        <p:spPr bwMode="auto">
          <a:xfrm>
            <a:off x="7484455" y="3714752"/>
            <a:ext cx="1659545" cy="1224000"/>
          </a:xfrm>
          <a:prstGeom prst="rect">
            <a:avLst/>
          </a:prstGeom>
          <a:noFill/>
        </p:spPr>
      </p:pic>
      <p:pic>
        <p:nvPicPr>
          <p:cNvPr id="17" name="Picture 14" descr="http://farm3.static.flickr.com/2666/3947854754_cc74bcabde_b.jpg"/>
          <p:cNvPicPr>
            <a:picLocks noChangeAspect="1" noChangeArrowheads="1"/>
          </p:cNvPicPr>
          <p:nvPr/>
        </p:nvPicPr>
        <p:blipFill>
          <a:blip r:embed="rId13" cstate="screen">
            <a:duotone>
              <a:prstClr val="black"/>
              <a:schemeClr val="tx2">
                <a:tint val="45000"/>
                <a:satMod val="400000"/>
              </a:schemeClr>
            </a:duotone>
            <a:extLst>
              <a:ext uri="{28A0092B-C50C-407E-A947-70E740481C1C}">
                <a14:useLocalDpi xmlns:a14="http://schemas.microsoft.com/office/drawing/2010/main"/>
              </a:ext>
            </a:extLst>
          </a:blip>
          <a:srcRect/>
          <a:stretch>
            <a:fillRect/>
          </a:stretch>
        </p:blipFill>
        <p:spPr bwMode="auto">
          <a:xfrm>
            <a:off x="4500562" y="5000636"/>
            <a:ext cx="1840493" cy="1224000"/>
          </a:xfrm>
          <a:prstGeom prst="rect">
            <a:avLst/>
          </a:prstGeom>
          <a:noFill/>
        </p:spPr>
      </p:pic>
      <p:pic>
        <p:nvPicPr>
          <p:cNvPr id="18" name="Picture 2" descr="http://tsuk.org/cibmon/KGB_4635.jpg"/>
          <p:cNvPicPr>
            <a:picLocks noChangeAspect="1" noChangeArrowheads="1"/>
          </p:cNvPicPr>
          <p:nvPr/>
        </p:nvPicPr>
        <p:blipFill>
          <a:blip r:embed="rId14" cstate="email">
            <a:duotone>
              <a:prstClr val="black"/>
              <a:schemeClr val="tx2">
                <a:tint val="45000"/>
                <a:satMod val="400000"/>
              </a:schemeClr>
            </a:duotone>
            <a:extLst>
              <a:ext uri="{28A0092B-C50C-407E-A947-70E740481C1C}">
                <a14:useLocalDpi xmlns:a14="http://schemas.microsoft.com/office/drawing/2010/main"/>
              </a:ext>
            </a:extLst>
          </a:blip>
          <a:srcRect/>
          <a:stretch>
            <a:fillRect/>
          </a:stretch>
        </p:blipFill>
        <p:spPr bwMode="auto">
          <a:xfrm>
            <a:off x="1606492" y="5000636"/>
            <a:ext cx="1822500" cy="1224000"/>
          </a:xfrm>
          <a:prstGeom prst="rect">
            <a:avLst/>
          </a:prstGeom>
          <a:noFill/>
        </p:spPr>
      </p:pic>
      <p:sp>
        <p:nvSpPr>
          <p:cNvPr id="19" name="Rectangle 18"/>
          <p:cNvSpPr/>
          <p:nvPr/>
        </p:nvSpPr>
        <p:spPr bwMode="auto">
          <a:xfrm>
            <a:off x="642938" y="3714750"/>
            <a:ext cx="8516937" cy="2513013"/>
          </a:xfrm>
          <a:prstGeom prst="rect">
            <a:avLst/>
          </a:prstGeom>
          <a:solidFill>
            <a:srgbClr val="363636">
              <a:alpha val="61000"/>
            </a:srgbClr>
          </a:solidFill>
          <a:ln w="12700" cap="flat" cmpd="sng" algn="ctr">
            <a:noFill/>
            <a:prstDash val="solid"/>
            <a:round/>
            <a:headEnd type="none" w="med" len="med"/>
            <a:tailEnd type="none" w="med" len="med"/>
          </a:ln>
          <a:effectLst/>
        </p:spPr>
        <p:txBody>
          <a:bodyPr lIns="50800" tIns="50800" rIns="50800" bIns="50800" anchor="b"/>
          <a:lstStyle/>
          <a:p>
            <a:pPr eaLnBrk="0" hangingPunct="0">
              <a:defRPr/>
            </a:pPr>
            <a:r>
              <a:rPr lang="nl-BE" dirty="0"/>
              <a:t> </a:t>
            </a:r>
          </a:p>
        </p:txBody>
      </p:sp>
    </p:spTree>
  </p:cSld>
  <p:clrMap bg1="lt1" tx1="dk1" bg2="lt2" tx2="dk2" accent1="accent1" accent2="accent2" accent3="accent3" accent4="accent4" accent5="accent5" accent6="accent6" hlink="hlink" folHlink="folHlink"/>
  <p:sldLayoutIdLst>
    <p:sldLayoutId id="2147484075" r:id="rId1"/>
    <p:sldLayoutId id="2147484076" r:id="rId2"/>
  </p:sldLayoutIdLst>
  <p:transition/>
  <p:timing>
    <p:tnLst>
      <p:par>
        <p:cTn id="1" dur="indefinite" restart="never" nodeType="tmRoot"/>
      </p:par>
    </p:tnLst>
  </p:timing>
  <p:hf hdr="0" ftr="0"/>
  <p:txStyles>
    <p:titleStyle>
      <a:lvl1pPr algn="l" defTabSz="642938" rtl="0" fontAlgn="base">
        <a:spcBef>
          <a:spcPct val="0"/>
        </a:spcBef>
        <a:spcAft>
          <a:spcPct val="0"/>
        </a:spcAft>
        <a:defRPr sz="4000" b="1">
          <a:solidFill>
            <a:srgbClr val="363636"/>
          </a:solidFill>
          <a:latin typeface="+mj-lt"/>
          <a:ea typeface="+mj-ea"/>
          <a:cs typeface="+mj-cs"/>
          <a:sym typeface="45 Helvetica Light"/>
        </a:defRPr>
      </a:lvl1pPr>
      <a:lvl2pPr algn="l" defTabSz="642938" rtl="0" fontAlgn="base">
        <a:spcBef>
          <a:spcPct val="0"/>
        </a:spcBef>
        <a:spcAft>
          <a:spcPct val="0"/>
        </a:spcAft>
        <a:defRPr sz="4000" b="1">
          <a:solidFill>
            <a:srgbClr val="363636"/>
          </a:solidFill>
          <a:latin typeface="Droid Sans" pitchFamily="34" charset="0"/>
          <a:ea typeface="ヒラギノ角ゴ ProN W3"/>
          <a:cs typeface="ヒラギノ角ゴ ProN W3"/>
          <a:sym typeface="45 Helvetica Light"/>
        </a:defRPr>
      </a:lvl2pPr>
      <a:lvl3pPr algn="l" defTabSz="642938" rtl="0" fontAlgn="base">
        <a:spcBef>
          <a:spcPct val="0"/>
        </a:spcBef>
        <a:spcAft>
          <a:spcPct val="0"/>
        </a:spcAft>
        <a:defRPr sz="4000" b="1">
          <a:solidFill>
            <a:srgbClr val="363636"/>
          </a:solidFill>
          <a:latin typeface="Droid Sans" pitchFamily="34" charset="0"/>
          <a:ea typeface="ヒラギノ角ゴ ProN W3"/>
          <a:cs typeface="ヒラギノ角ゴ ProN W3"/>
          <a:sym typeface="45 Helvetica Light"/>
        </a:defRPr>
      </a:lvl3pPr>
      <a:lvl4pPr algn="l" defTabSz="642938" rtl="0" fontAlgn="base">
        <a:spcBef>
          <a:spcPct val="0"/>
        </a:spcBef>
        <a:spcAft>
          <a:spcPct val="0"/>
        </a:spcAft>
        <a:defRPr sz="4000" b="1">
          <a:solidFill>
            <a:srgbClr val="363636"/>
          </a:solidFill>
          <a:latin typeface="Droid Sans" pitchFamily="34" charset="0"/>
          <a:ea typeface="ヒラギノ角ゴ ProN W3"/>
          <a:cs typeface="ヒラギノ角ゴ ProN W3"/>
          <a:sym typeface="45 Helvetica Light"/>
        </a:defRPr>
      </a:lvl4pPr>
      <a:lvl5pPr algn="l" defTabSz="642938" rtl="0" fontAlgn="base">
        <a:spcBef>
          <a:spcPct val="0"/>
        </a:spcBef>
        <a:spcAft>
          <a:spcPct val="0"/>
        </a:spcAft>
        <a:defRPr sz="4000" b="1">
          <a:solidFill>
            <a:srgbClr val="363636"/>
          </a:solidFill>
          <a:latin typeface="Droid Sans" pitchFamily="34" charset="0"/>
          <a:ea typeface="ヒラギノ角ゴ ProN W3"/>
          <a:cs typeface="ヒラギノ角ゴ ProN W3"/>
          <a:sym typeface="45 Helvetica Light"/>
        </a:defRPr>
      </a:lvl5pPr>
      <a:lvl6pPr marL="457200" algn="l" defTabSz="642938" rtl="0" eaLnBrk="1" fontAlgn="base" hangingPunct="1">
        <a:spcBef>
          <a:spcPct val="0"/>
        </a:spcBef>
        <a:spcAft>
          <a:spcPct val="0"/>
        </a:spcAft>
        <a:defRPr sz="4000" b="1">
          <a:solidFill>
            <a:srgbClr val="363636"/>
          </a:solidFill>
          <a:latin typeface="Droid Sans" pitchFamily="34" charset="0"/>
          <a:ea typeface="ヒラギノ角ゴ ProN W3"/>
          <a:cs typeface="ヒラギノ角ゴ ProN W3"/>
          <a:sym typeface="45 Helvetica Light"/>
        </a:defRPr>
      </a:lvl6pPr>
      <a:lvl7pPr marL="914400" algn="l" defTabSz="642938" rtl="0" eaLnBrk="1" fontAlgn="base" hangingPunct="1">
        <a:spcBef>
          <a:spcPct val="0"/>
        </a:spcBef>
        <a:spcAft>
          <a:spcPct val="0"/>
        </a:spcAft>
        <a:defRPr sz="4000" b="1">
          <a:solidFill>
            <a:srgbClr val="363636"/>
          </a:solidFill>
          <a:latin typeface="Droid Sans" pitchFamily="34" charset="0"/>
          <a:ea typeface="ヒラギノ角ゴ ProN W3"/>
          <a:cs typeface="ヒラギノ角ゴ ProN W3"/>
          <a:sym typeface="45 Helvetica Light"/>
        </a:defRPr>
      </a:lvl7pPr>
      <a:lvl8pPr marL="1371600" algn="l" defTabSz="642938" rtl="0" eaLnBrk="1" fontAlgn="base" hangingPunct="1">
        <a:spcBef>
          <a:spcPct val="0"/>
        </a:spcBef>
        <a:spcAft>
          <a:spcPct val="0"/>
        </a:spcAft>
        <a:defRPr sz="4000" b="1">
          <a:solidFill>
            <a:srgbClr val="363636"/>
          </a:solidFill>
          <a:latin typeface="Droid Sans" pitchFamily="34" charset="0"/>
          <a:ea typeface="ヒラギノ角ゴ ProN W3"/>
          <a:cs typeface="ヒラギノ角ゴ ProN W3"/>
          <a:sym typeface="45 Helvetica Light"/>
        </a:defRPr>
      </a:lvl8pPr>
      <a:lvl9pPr marL="1828800" algn="l" defTabSz="642938" rtl="0" eaLnBrk="1" fontAlgn="base" hangingPunct="1">
        <a:spcBef>
          <a:spcPct val="0"/>
        </a:spcBef>
        <a:spcAft>
          <a:spcPct val="0"/>
        </a:spcAft>
        <a:defRPr sz="4000" b="1">
          <a:solidFill>
            <a:srgbClr val="363636"/>
          </a:solidFill>
          <a:latin typeface="Droid Sans" pitchFamily="34" charset="0"/>
          <a:ea typeface="ヒラギノ角ゴ ProN W3"/>
          <a:cs typeface="ヒラギノ角ゴ ProN W3"/>
          <a:sym typeface="45 Helvetica Light"/>
        </a:defRPr>
      </a:lvl9pPr>
    </p:titleStyle>
    <p:bodyStyle>
      <a:lvl1pPr marL="241300" indent="-241300" algn="l" defTabSz="642938" rtl="0" fontAlgn="base">
        <a:spcBef>
          <a:spcPct val="0"/>
        </a:spcBef>
        <a:spcAft>
          <a:spcPct val="0"/>
        </a:spcAft>
        <a:defRPr sz="2800">
          <a:solidFill>
            <a:srgbClr val="6C6C6C"/>
          </a:solidFill>
          <a:latin typeface="+mn-lt"/>
          <a:ea typeface="+mn-ea"/>
          <a:cs typeface="+mn-cs"/>
          <a:sym typeface="55 Helvetica Roman"/>
        </a:defRPr>
      </a:lvl1pPr>
      <a:lvl2pPr marL="522288" indent="-201613" algn="l" defTabSz="642938" rtl="0" fontAlgn="base">
        <a:spcBef>
          <a:spcPct val="0"/>
        </a:spcBef>
        <a:spcAft>
          <a:spcPct val="0"/>
        </a:spcAft>
        <a:defRPr>
          <a:solidFill>
            <a:srgbClr val="747474"/>
          </a:solidFill>
          <a:latin typeface="Calibri" pitchFamily="34" charset="0"/>
          <a:ea typeface="+mn-ea"/>
          <a:cs typeface="+mn-cs"/>
          <a:sym typeface="55 Helvetica Roman"/>
        </a:defRPr>
      </a:lvl2pPr>
      <a:lvl3pPr marL="803275" indent="-160338" algn="l" defTabSz="642938" rtl="0" fontAlgn="base">
        <a:spcBef>
          <a:spcPct val="0"/>
        </a:spcBef>
        <a:spcAft>
          <a:spcPct val="0"/>
        </a:spcAft>
        <a:defRPr>
          <a:solidFill>
            <a:srgbClr val="747474"/>
          </a:solidFill>
          <a:latin typeface="Calibri" pitchFamily="34" charset="0"/>
          <a:ea typeface="+mn-ea"/>
          <a:cs typeface="+mn-cs"/>
          <a:sym typeface="55 Helvetica Roman"/>
        </a:defRPr>
      </a:lvl3pPr>
      <a:lvl4pPr marL="1125538" indent="-161925" algn="l" defTabSz="642938" rtl="0" fontAlgn="base">
        <a:spcBef>
          <a:spcPct val="0"/>
        </a:spcBef>
        <a:spcAft>
          <a:spcPct val="0"/>
        </a:spcAft>
        <a:defRPr>
          <a:solidFill>
            <a:srgbClr val="747474"/>
          </a:solidFill>
          <a:latin typeface="Calibri" pitchFamily="34" charset="0"/>
          <a:ea typeface="+mn-ea"/>
          <a:cs typeface="+mn-cs"/>
          <a:sym typeface="55 Helvetica Roman"/>
        </a:defRPr>
      </a:lvl4pPr>
      <a:lvl5pPr marL="1446213" indent="-160338" algn="l" defTabSz="642938" rtl="0" fontAlgn="base">
        <a:spcBef>
          <a:spcPct val="0"/>
        </a:spcBef>
        <a:spcAft>
          <a:spcPct val="0"/>
        </a:spcAft>
        <a:defRPr>
          <a:solidFill>
            <a:srgbClr val="747474"/>
          </a:solidFill>
          <a:latin typeface="Calibri" pitchFamily="34" charset="0"/>
          <a:ea typeface="+mn-ea"/>
          <a:cs typeface="+mn-cs"/>
          <a:sym typeface="55 Helvetica Roman"/>
        </a:defRPr>
      </a:lvl5pPr>
      <a:lvl6pPr marL="1903413" indent="-160338" algn="l" defTabSz="642938" rtl="0" eaLnBrk="1" fontAlgn="base" hangingPunct="1">
        <a:spcBef>
          <a:spcPct val="0"/>
        </a:spcBef>
        <a:spcAft>
          <a:spcPct val="0"/>
        </a:spcAft>
        <a:defRPr>
          <a:solidFill>
            <a:srgbClr val="747474"/>
          </a:solidFill>
          <a:latin typeface="Calibri" pitchFamily="34" charset="0"/>
          <a:ea typeface="+mn-ea"/>
          <a:cs typeface="+mn-cs"/>
          <a:sym typeface="55 Helvetica Roman"/>
        </a:defRPr>
      </a:lvl6pPr>
      <a:lvl7pPr marL="2360613" indent="-160338" algn="l" defTabSz="642938" rtl="0" eaLnBrk="1" fontAlgn="base" hangingPunct="1">
        <a:spcBef>
          <a:spcPct val="0"/>
        </a:spcBef>
        <a:spcAft>
          <a:spcPct val="0"/>
        </a:spcAft>
        <a:defRPr>
          <a:solidFill>
            <a:srgbClr val="747474"/>
          </a:solidFill>
          <a:latin typeface="Calibri" pitchFamily="34" charset="0"/>
          <a:ea typeface="+mn-ea"/>
          <a:cs typeface="+mn-cs"/>
          <a:sym typeface="55 Helvetica Roman"/>
        </a:defRPr>
      </a:lvl7pPr>
      <a:lvl8pPr marL="2817813" indent="-160338" algn="l" defTabSz="642938" rtl="0" eaLnBrk="1" fontAlgn="base" hangingPunct="1">
        <a:spcBef>
          <a:spcPct val="0"/>
        </a:spcBef>
        <a:spcAft>
          <a:spcPct val="0"/>
        </a:spcAft>
        <a:defRPr>
          <a:solidFill>
            <a:srgbClr val="747474"/>
          </a:solidFill>
          <a:latin typeface="Calibri" pitchFamily="34" charset="0"/>
          <a:ea typeface="+mn-ea"/>
          <a:cs typeface="+mn-cs"/>
          <a:sym typeface="55 Helvetica Roman"/>
        </a:defRPr>
      </a:lvl8pPr>
      <a:lvl9pPr marL="3275013" indent="-160338" algn="l" defTabSz="642938" rtl="0" eaLnBrk="1" fontAlgn="base" hangingPunct="1">
        <a:spcBef>
          <a:spcPct val="0"/>
        </a:spcBef>
        <a:spcAft>
          <a:spcPct val="0"/>
        </a:spcAft>
        <a:defRPr>
          <a:solidFill>
            <a:srgbClr val="747474"/>
          </a:solidFill>
          <a:latin typeface="Calibri" pitchFamily="34" charset="0"/>
          <a:ea typeface="+mn-ea"/>
          <a:cs typeface="+mn-cs"/>
          <a:sym typeface="55 Helvetica Roman"/>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s>
            <a:gs pos="100000">
              <a:srgbClr val="E6E6E6"/>
            </a:gs>
          </a:gsLst>
          <a:lin ang="5400000" scaled="1"/>
        </a:gradFill>
        <a:effectLst/>
      </p:bgPr>
    </p:bg>
    <p:spTree>
      <p:nvGrpSpPr>
        <p:cNvPr id="1" name=""/>
        <p:cNvGrpSpPr/>
        <p:nvPr/>
      </p:nvGrpSpPr>
      <p:grpSpPr>
        <a:xfrm>
          <a:off x="0" y="0"/>
          <a:ext cx="0" cy="0"/>
          <a:chOff x="0" y="0"/>
          <a:chExt cx="0" cy="0"/>
        </a:xfrm>
      </p:grpSpPr>
      <p:sp>
        <p:nvSpPr>
          <p:cNvPr id="1879042" name="Rectangle 2"/>
          <p:cNvSpPr>
            <a:spLocks noChangeArrowheads="1"/>
          </p:cNvSpPr>
          <p:nvPr/>
        </p:nvSpPr>
        <p:spPr bwMode="auto">
          <a:xfrm>
            <a:off x="0" y="6381750"/>
            <a:ext cx="9144000" cy="476250"/>
          </a:xfrm>
          <a:prstGeom prst="rect">
            <a:avLst/>
          </a:prstGeom>
          <a:solidFill>
            <a:schemeClr val="bg1"/>
          </a:solidFill>
          <a:ln w="9525">
            <a:noFill/>
            <a:miter lim="800000"/>
            <a:headEnd/>
            <a:tailEnd/>
          </a:ln>
          <a:effectLst/>
        </p:spPr>
        <p:txBody>
          <a:bodyPr wrap="none" anchor="ctr"/>
          <a:lstStyle/>
          <a:p>
            <a:pPr algn="ctr" eaLnBrk="0" hangingPunct="0">
              <a:defRPr/>
            </a:pPr>
            <a:endParaRPr lang="nl-BE" sz="1400" b="1">
              <a:solidFill>
                <a:srgbClr val="808080"/>
              </a:solidFill>
              <a:latin typeface="Tahoma" charset="0"/>
              <a:ea typeface="+mn-ea"/>
              <a:cs typeface="+mn-cs"/>
            </a:endParaRPr>
          </a:p>
        </p:txBody>
      </p:sp>
      <p:sp>
        <p:nvSpPr>
          <p:cNvPr id="36867" name="Rectangle 3"/>
          <p:cNvSpPr>
            <a:spLocks noGrp="1" noChangeArrowheads="1"/>
          </p:cNvSpPr>
          <p:nvPr>
            <p:ph type="title"/>
          </p:nvPr>
        </p:nvSpPr>
        <p:spPr bwMode="auto">
          <a:xfrm>
            <a:off x="457200" y="0"/>
            <a:ext cx="8229600" cy="908050"/>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smtClean="0"/>
              <a:t>Click to edit Master title style</a:t>
            </a:r>
          </a:p>
        </p:txBody>
      </p:sp>
      <p:sp>
        <p:nvSpPr>
          <p:cNvPr id="36868" name="Rectangle 4"/>
          <p:cNvSpPr>
            <a:spLocks noGrp="1" noChangeArrowheads="1"/>
          </p:cNvSpPr>
          <p:nvPr>
            <p:ph type="body" idx="1"/>
          </p:nvPr>
        </p:nvSpPr>
        <p:spPr bwMode="auto">
          <a:xfrm>
            <a:off x="457200" y="1125538"/>
            <a:ext cx="8229600" cy="5000625"/>
          </a:xfrm>
          <a:prstGeom prst="rect">
            <a:avLst/>
          </a:prstGeom>
          <a:noFill/>
          <a:ln w="9525">
            <a:noFill/>
            <a:miter lim="800000"/>
            <a:headEnd/>
            <a:tailEnd/>
          </a:ln>
        </p:spPr>
        <p:txBody>
          <a:bodyPr vert="horz" wrap="square" lIns="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879045" name="Rectangle 5"/>
          <p:cNvSpPr>
            <a:spLocks noGrp="1" noChangeArrowheads="1"/>
          </p:cNvSpPr>
          <p:nvPr>
            <p:ph type="sldNum" sz="quarter" idx="4"/>
          </p:nvPr>
        </p:nvSpPr>
        <p:spPr bwMode="auto">
          <a:xfrm>
            <a:off x="4211638" y="6381750"/>
            <a:ext cx="719137" cy="4762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eaLnBrk="1" hangingPunct="1">
              <a:defRPr sz="1000" b="0">
                <a:solidFill>
                  <a:srgbClr val="000000"/>
                </a:solidFill>
                <a:latin typeface="+mj-lt"/>
                <a:ea typeface="+mn-ea"/>
                <a:cs typeface="+mn-cs"/>
              </a:defRPr>
            </a:lvl1pPr>
          </a:lstStyle>
          <a:p>
            <a:pPr>
              <a:defRPr/>
            </a:pPr>
            <a:fld id="{51D12713-0A54-43F5-8E3B-11488568176C}" type="slidenum">
              <a:rPr lang="en-US"/>
              <a:pPr>
                <a:defRPr/>
              </a:pPr>
              <a:t>‹#›</a:t>
            </a:fld>
            <a:endParaRPr lang="en-US"/>
          </a:p>
        </p:txBody>
      </p:sp>
      <p:sp>
        <p:nvSpPr>
          <p:cNvPr id="1879046" name="Line 6"/>
          <p:cNvSpPr>
            <a:spLocks noChangeShapeType="1"/>
          </p:cNvSpPr>
          <p:nvPr/>
        </p:nvSpPr>
        <p:spPr bwMode="auto">
          <a:xfrm flipV="1">
            <a:off x="0" y="6381750"/>
            <a:ext cx="9144000" cy="0"/>
          </a:xfrm>
          <a:prstGeom prst="line">
            <a:avLst/>
          </a:prstGeom>
          <a:noFill/>
          <a:ln w="3175">
            <a:solidFill>
              <a:srgbClr val="BEBEBE"/>
            </a:solidFill>
            <a:round/>
            <a:headEnd/>
            <a:tailEnd/>
          </a:ln>
          <a:effectLst/>
        </p:spPr>
        <p:txBody>
          <a:bodyPr/>
          <a:lstStyle/>
          <a:p>
            <a:pPr algn="ctr" eaLnBrk="0" hangingPunct="0">
              <a:defRPr/>
            </a:pPr>
            <a:endParaRPr lang="nl-BE" sz="1400" b="1">
              <a:solidFill>
                <a:srgbClr val="808080"/>
              </a:solidFill>
              <a:latin typeface="Tahoma" charset="0"/>
              <a:ea typeface="+mn-ea"/>
              <a:cs typeface="+mn-cs"/>
            </a:endParaRPr>
          </a:p>
        </p:txBody>
      </p:sp>
      <p:sp>
        <p:nvSpPr>
          <p:cNvPr id="1879047" name="Line 7"/>
          <p:cNvSpPr>
            <a:spLocks noChangeShapeType="1"/>
          </p:cNvSpPr>
          <p:nvPr/>
        </p:nvSpPr>
        <p:spPr bwMode="auto">
          <a:xfrm>
            <a:off x="0" y="908050"/>
            <a:ext cx="8675688" cy="0"/>
          </a:xfrm>
          <a:prstGeom prst="line">
            <a:avLst/>
          </a:prstGeom>
          <a:noFill/>
          <a:ln w="19050">
            <a:solidFill>
              <a:srgbClr val="FF0000"/>
            </a:solidFill>
            <a:round/>
            <a:headEnd/>
            <a:tailEnd/>
          </a:ln>
          <a:effectLst/>
        </p:spPr>
        <p:txBody>
          <a:bodyPr/>
          <a:lstStyle/>
          <a:p>
            <a:pPr algn="ctr" eaLnBrk="0" hangingPunct="0">
              <a:defRPr/>
            </a:pPr>
            <a:endParaRPr lang="nl-BE" sz="1400" b="1">
              <a:solidFill>
                <a:srgbClr val="808080"/>
              </a:solidFill>
              <a:latin typeface="Tahoma" charset="0"/>
              <a:ea typeface="+mn-ea"/>
              <a:cs typeface="+mn-cs"/>
            </a:endParaRPr>
          </a:p>
        </p:txBody>
      </p:sp>
      <p:pic>
        <p:nvPicPr>
          <p:cNvPr id="36872" name="Picture 9" descr="NamahnLogoGrayLarge"/>
          <p:cNvPicPr>
            <a:picLocks noChangeAspect="1" noChangeArrowheads="1"/>
          </p:cNvPicPr>
          <p:nvPr/>
        </p:nvPicPr>
        <p:blipFill>
          <a:blip r:embed="rId16" cstate="screen">
            <a:extLst>
              <a:ext uri="{28A0092B-C50C-407E-A947-70E740481C1C}">
                <a14:useLocalDpi xmlns:a14="http://schemas.microsoft.com/office/drawing/2010/main"/>
              </a:ext>
            </a:extLst>
          </a:blip>
          <a:srcRect/>
          <a:stretch>
            <a:fillRect/>
          </a:stretch>
        </p:blipFill>
        <p:spPr bwMode="auto">
          <a:xfrm>
            <a:off x="468313" y="6548438"/>
            <a:ext cx="647700" cy="1492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101" r:id="rId1"/>
    <p:sldLayoutId id="2147484102" r:id="rId2"/>
    <p:sldLayoutId id="2147484103" r:id="rId3"/>
    <p:sldLayoutId id="2147484104" r:id="rId4"/>
    <p:sldLayoutId id="2147484105" r:id="rId5"/>
    <p:sldLayoutId id="2147484106" r:id="rId6"/>
    <p:sldLayoutId id="2147484107" r:id="rId7"/>
    <p:sldLayoutId id="2147484108" r:id="rId8"/>
    <p:sldLayoutId id="2147484109" r:id="rId9"/>
    <p:sldLayoutId id="2147484110" r:id="rId10"/>
    <p:sldLayoutId id="2147484111" r:id="rId11"/>
    <p:sldLayoutId id="2147484112" r:id="rId12"/>
    <p:sldLayoutId id="2147484113" r:id="rId13"/>
    <p:sldLayoutId id="2147484114" r:id="rId14"/>
  </p:sldLayoutIdLst>
  <p:timing>
    <p:tnLst>
      <p:par>
        <p:cTn id="1" dur="indefinite" restart="never" nodeType="tmRoot"/>
      </p:par>
    </p:tnLst>
  </p:timing>
  <p:hf hdr="0" ftr="0" dt="0"/>
  <p:txStyles>
    <p:titleStyle>
      <a:lvl1pPr algn="l" rtl="0" eaLnBrk="0" fontAlgn="base" hangingPunct="0">
        <a:spcBef>
          <a:spcPct val="0"/>
        </a:spcBef>
        <a:spcAft>
          <a:spcPct val="0"/>
        </a:spcAft>
        <a:defRPr sz="3200">
          <a:solidFill>
            <a:schemeClr val="tx2"/>
          </a:solidFill>
          <a:latin typeface="+mj-lt"/>
          <a:ea typeface="+mj-ea"/>
          <a:cs typeface="+mj-cs"/>
        </a:defRPr>
      </a:lvl1pPr>
      <a:lvl2pPr algn="l" rtl="0" eaLnBrk="0" fontAlgn="base" hangingPunct="0">
        <a:spcBef>
          <a:spcPct val="0"/>
        </a:spcBef>
        <a:spcAft>
          <a:spcPct val="0"/>
        </a:spcAft>
        <a:defRPr sz="3200">
          <a:solidFill>
            <a:schemeClr val="tx2"/>
          </a:solidFill>
          <a:latin typeface="Lucida Sans Unicode" pitchFamily="34" charset="0"/>
        </a:defRPr>
      </a:lvl2pPr>
      <a:lvl3pPr algn="l" rtl="0" eaLnBrk="0" fontAlgn="base" hangingPunct="0">
        <a:spcBef>
          <a:spcPct val="0"/>
        </a:spcBef>
        <a:spcAft>
          <a:spcPct val="0"/>
        </a:spcAft>
        <a:defRPr sz="3200">
          <a:solidFill>
            <a:schemeClr val="tx2"/>
          </a:solidFill>
          <a:latin typeface="Lucida Sans Unicode" pitchFamily="34" charset="0"/>
        </a:defRPr>
      </a:lvl3pPr>
      <a:lvl4pPr algn="l" rtl="0" eaLnBrk="0" fontAlgn="base" hangingPunct="0">
        <a:spcBef>
          <a:spcPct val="0"/>
        </a:spcBef>
        <a:spcAft>
          <a:spcPct val="0"/>
        </a:spcAft>
        <a:defRPr sz="3200">
          <a:solidFill>
            <a:schemeClr val="tx2"/>
          </a:solidFill>
          <a:latin typeface="Lucida Sans Unicode" pitchFamily="34" charset="0"/>
        </a:defRPr>
      </a:lvl4pPr>
      <a:lvl5pPr algn="l" rtl="0" eaLnBrk="0" fontAlgn="base" hangingPunct="0">
        <a:spcBef>
          <a:spcPct val="0"/>
        </a:spcBef>
        <a:spcAft>
          <a:spcPct val="0"/>
        </a:spcAft>
        <a:defRPr sz="3200">
          <a:solidFill>
            <a:schemeClr val="tx2"/>
          </a:solidFill>
          <a:latin typeface="Lucida Sans Unicode" pitchFamily="34" charset="0"/>
        </a:defRPr>
      </a:lvl5pPr>
      <a:lvl6pPr marL="457200" algn="l" rtl="0" fontAlgn="base">
        <a:spcBef>
          <a:spcPct val="0"/>
        </a:spcBef>
        <a:spcAft>
          <a:spcPct val="0"/>
        </a:spcAft>
        <a:defRPr sz="3200">
          <a:solidFill>
            <a:schemeClr val="tx2"/>
          </a:solidFill>
          <a:latin typeface="Lucida Sans Unicode" pitchFamily="34" charset="0"/>
        </a:defRPr>
      </a:lvl6pPr>
      <a:lvl7pPr marL="914400" algn="l" rtl="0" fontAlgn="base">
        <a:spcBef>
          <a:spcPct val="0"/>
        </a:spcBef>
        <a:spcAft>
          <a:spcPct val="0"/>
        </a:spcAft>
        <a:defRPr sz="3200">
          <a:solidFill>
            <a:schemeClr val="tx2"/>
          </a:solidFill>
          <a:latin typeface="Lucida Sans Unicode" pitchFamily="34" charset="0"/>
        </a:defRPr>
      </a:lvl7pPr>
      <a:lvl8pPr marL="1371600" algn="l" rtl="0" fontAlgn="base">
        <a:spcBef>
          <a:spcPct val="0"/>
        </a:spcBef>
        <a:spcAft>
          <a:spcPct val="0"/>
        </a:spcAft>
        <a:defRPr sz="3200">
          <a:solidFill>
            <a:schemeClr val="tx2"/>
          </a:solidFill>
          <a:latin typeface="Lucida Sans Unicode" pitchFamily="34" charset="0"/>
        </a:defRPr>
      </a:lvl8pPr>
      <a:lvl9pPr marL="1828800" algn="l" rtl="0" fontAlgn="base">
        <a:spcBef>
          <a:spcPct val="0"/>
        </a:spcBef>
        <a:spcAft>
          <a:spcPct val="0"/>
        </a:spcAft>
        <a:defRPr sz="3200">
          <a:solidFill>
            <a:schemeClr val="tx2"/>
          </a:solidFill>
          <a:latin typeface="Lucida Sans Unicode" pitchFamily="34" charset="0"/>
        </a:defRPr>
      </a:lvl9pPr>
    </p:titleStyle>
    <p:bodyStyle>
      <a:lvl1pPr marL="342900" indent="-342900" algn="l" rtl="0" eaLnBrk="0" fontAlgn="base" hangingPunct="0">
        <a:spcBef>
          <a:spcPct val="30000"/>
        </a:spcBef>
        <a:spcAft>
          <a:spcPct val="0"/>
        </a:spcAft>
        <a:buClr>
          <a:srgbClr val="FF0000"/>
        </a:buClr>
        <a:buFont typeface="Georgia" pitchFamily="18" charset="0"/>
        <a:buChar char="–"/>
        <a:defRPr sz="2400">
          <a:solidFill>
            <a:srgbClr val="646464"/>
          </a:solidFill>
          <a:latin typeface="+mn-lt"/>
          <a:ea typeface="+mn-ea"/>
          <a:cs typeface="+mn-cs"/>
        </a:defRPr>
      </a:lvl1pPr>
      <a:lvl2pPr marL="742950" indent="-285750" algn="l" rtl="0" eaLnBrk="0" fontAlgn="base" hangingPunct="0">
        <a:spcBef>
          <a:spcPct val="20000"/>
        </a:spcBef>
        <a:spcAft>
          <a:spcPct val="0"/>
        </a:spcAft>
        <a:buClr>
          <a:srgbClr val="FF0000"/>
        </a:buClr>
        <a:buFont typeface="Arial" pitchFamily="34" charset="0"/>
        <a:buChar char="▫"/>
        <a:defRPr sz="2400">
          <a:solidFill>
            <a:srgbClr val="646464"/>
          </a:solidFill>
          <a:latin typeface="+mn-lt"/>
        </a:defRPr>
      </a:lvl2pPr>
      <a:lvl3pPr marL="1143000" indent="-228600" algn="l" rtl="0" eaLnBrk="0" fontAlgn="base" hangingPunct="0">
        <a:spcBef>
          <a:spcPct val="20000"/>
        </a:spcBef>
        <a:spcAft>
          <a:spcPct val="0"/>
        </a:spcAft>
        <a:buClr>
          <a:srgbClr val="FF0000"/>
        </a:buClr>
        <a:buChar char="•"/>
        <a:defRPr sz="2000">
          <a:solidFill>
            <a:srgbClr val="646464"/>
          </a:solidFill>
          <a:latin typeface="+mn-lt"/>
        </a:defRPr>
      </a:lvl3pPr>
      <a:lvl4pPr marL="1600200" indent="-228600" algn="l" rtl="0" eaLnBrk="0" fontAlgn="base" hangingPunct="0">
        <a:spcBef>
          <a:spcPct val="20000"/>
        </a:spcBef>
        <a:spcAft>
          <a:spcPct val="0"/>
        </a:spcAft>
        <a:buChar char="–"/>
        <a:defRPr sz="1600">
          <a:solidFill>
            <a:srgbClr val="646464"/>
          </a:solidFill>
          <a:latin typeface="+mn-lt"/>
        </a:defRPr>
      </a:lvl4pPr>
      <a:lvl5pPr marL="2057400" indent="-228600" algn="l" rtl="0" eaLnBrk="0" fontAlgn="base" hangingPunct="0">
        <a:spcBef>
          <a:spcPct val="20000"/>
        </a:spcBef>
        <a:spcAft>
          <a:spcPct val="0"/>
        </a:spcAft>
        <a:buChar char="»"/>
        <a:defRPr sz="1200">
          <a:solidFill>
            <a:srgbClr val="646464"/>
          </a:solidFill>
          <a:latin typeface="+mn-lt"/>
        </a:defRPr>
      </a:lvl5pPr>
      <a:lvl6pPr marL="2514600" indent="-228600" algn="l" rtl="0" fontAlgn="base">
        <a:spcBef>
          <a:spcPct val="20000"/>
        </a:spcBef>
        <a:spcAft>
          <a:spcPct val="0"/>
        </a:spcAft>
        <a:buChar char="»"/>
        <a:defRPr sz="1200">
          <a:solidFill>
            <a:srgbClr val="646464"/>
          </a:solidFill>
          <a:latin typeface="+mn-lt"/>
        </a:defRPr>
      </a:lvl6pPr>
      <a:lvl7pPr marL="2971800" indent="-228600" algn="l" rtl="0" fontAlgn="base">
        <a:spcBef>
          <a:spcPct val="20000"/>
        </a:spcBef>
        <a:spcAft>
          <a:spcPct val="0"/>
        </a:spcAft>
        <a:buChar char="»"/>
        <a:defRPr sz="1200">
          <a:solidFill>
            <a:srgbClr val="646464"/>
          </a:solidFill>
          <a:latin typeface="+mn-lt"/>
        </a:defRPr>
      </a:lvl7pPr>
      <a:lvl8pPr marL="3429000" indent="-228600" algn="l" rtl="0" fontAlgn="base">
        <a:spcBef>
          <a:spcPct val="20000"/>
        </a:spcBef>
        <a:spcAft>
          <a:spcPct val="0"/>
        </a:spcAft>
        <a:buChar char="»"/>
        <a:defRPr sz="1200">
          <a:solidFill>
            <a:srgbClr val="646464"/>
          </a:solidFill>
          <a:latin typeface="+mn-lt"/>
        </a:defRPr>
      </a:lvl8pPr>
      <a:lvl9pPr marL="3886200" indent="-228600" algn="l" rtl="0" fontAlgn="base">
        <a:spcBef>
          <a:spcPct val="20000"/>
        </a:spcBef>
        <a:spcAft>
          <a:spcPct val="0"/>
        </a:spcAft>
        <a:buChar char="»"/>
        <a:defRPr sz="1200">
          <a:solidFill>
            <a:srgbClr val="646464"/>
          </a:solidFill>
          <a:latin typeface="+mn-lt"/>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s>
            <a:gs pos="100000">
              <a:srgbClr val="E6E6E6"/>
            </a:gs>
          </a:gsLst>
          <a:lin ang="5400000" scaled="1"/>
        </a:gradFill>
        <a:effectLst/>
      </p:bgPr>
    </p:bg>
    <p:spTree>
      <p:nvGrpSpPr>
        <p:cNvPr id="1" name=""/>
        <p:cNvGrpSpPr/>
        <p:nvPr/>
      </p:nvGrpSpPr>
      <p:grpSpPr>
        <a:xfrm>
          <a:off x="0" y="0"/>
          <a:ext cx="0" cy="0"/>
          <a:chOff x="0" y="0"/>
          <a:chExt cx="0" cy="0"/>
        </a:xfrm>
      </p:grpSpPr>
      <p:sp>
        <p:nvSpPr>
          <p:cNvPr id="1033" name="Rectangle 9"/>
          <p:cNvSpPr>
            <a:spLocks noChangeArrowheads="1"/>
          </p:cNvSpPr>
          <p:nvPr/>
        </p:nvSpPr>
        <p:spPr bwMode="auto">
          <a:xfrm>
            <a:off x="0" y="6381750"/>
            <a:ext cx="9144000" cy="476250"/>
          </a:xfrm>
          <a:prstGeom prst="rect">
            <a:avLst/>
          </a:prstGeom>
          <a:solidFill>
            <a:schemeClr val="bg1"/>
          </a:solidFill>
          <a:ln w="9525">
            <a:noFill/>
            <a:miter lim="800000"/>
            <a:headEnd/>
            <a:tailEnd/>
          </a:ln>
          <a:effectLst/>
        </p:spPr>
        <p:txBody>
          <a:bodyPr wrap="none" anchor="ctr"/>
          <a:lstStyle/>
          <a:p>
            <a:pPr eaLnBrk="0" hangingPunct="0">
              <a:defRPr/>
            </a:pPr>
            <a:endParaRPr lang="nl-BE" sz="1400" b="1">
              <a:solidFill>
                <a:srgbClr val="000000"/>
              </a:solidFill>
              <a:latin typeface="Arial" charset="0"/>
              <a:ea typeface="+mn-ea"/>
              <a:cs typeface="+mn-cs"/>
            </a:endParaRPr>
          </a:p>
        </p:txBody>
      </p:sp>
      <p:sp>
        <p:nvSpPr>
          <p:cNvPr id="1029" name="Rectangle 2"/>
          <p:cNvSpPr>
            <a:spLocks noGrp="1" noChangeArrowheads="1"/>
          </p:cNvSpPr>
          <p:nvPr>
            <p:ph type="title"/>
          </p:nvPr>
        </p:nvSpPr>
        <p:spPr bwMode="auto">
          <a:xfrm>
            <a:off x="457200" y="0"/>
            <a:ext cx="8229600" cy="908050"/>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smtClean="0"/>
              <a:t>Click to edit Master title style</a:t>
            </a:r>
          </a:p>
        </p:txBody>
      </p:sp>
      <p:sp>
        <p:nvSpPr>
          <p:cNvPr id="1030" name="Rectangle 3"/>
          <p:cNvSpPr>
            <a:spLocks noGrp="1" noChangeArrowheads="1"/>
          </p:cNvSpPr>
          <p:nvPr>
            <p:ph type="body" idx="1"/>
          </p:nvPr>
        </p:nvSpPr>
        <p:spPr bwMode="auto">
          <a:xfrm>
            <a:off x="457200" y="1125538"/>
            <a:ext cx="8229600" cy="5000625"/>
          </a:xfrm>
          <a:prstGeom prst="rect">
            <a:avLst/>
          </a:prstGeom>
          <a:noFill/>
          <a:ln w="9525">
            <a:noFill/>
            <a:miter lim="800000"/>
            <a:headEnd/>
            <a:tailEnd/>
          </a:ln>
        </p:spPr>
        <p:txBody>
          <a:bodyPr vert="horz" wrap="square" lIns="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 name="Rectangle 6"/>
          <p:cNvSpPr>
            <a:spLocks noGrp="1" noChangeArrowheads="1"/>
          </p:cNvSpPr>
          <p:nvPr>
            <p:ph type="sldNum" sz="quarter" idx="4"/>
          </p:nvPr>
        </p:nvSpPr>
        <p:spPr bwMode="auto">
          <a:xfrm>
            <a:off x="4211638" y="6381750"/>
            <a:ext cx="719137" cy="4762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eaLnBrk="0" hangingPunct="0">
              <a:defRPr sz="1000" b="1">
                <a:solidFill>
                  <a:srgbClr val="000000"/>
                </a:solidFill>
                <a:latin typeface="+mj-lt"/>
                <a:ea typeface="+mn-ea"/>
                <a:cs typeface="+mn-cs"/>
              </a:defRPr>
            </a:lvl1pPr>
          </a:lstStyle>
          <a:p>
            <a:pPr>
              <a:defRPr/>
            </a:pPr>
            <a:fld id="{147F27EC-D784-4756-A324-A7C19A3E9491}" type="slidenum">
              <a:rPr lang="en-US"/>
              <a:pPr>
                <a:defRPr/>
              </a:pPr>
              <a:t>‹#›</a:t>
            </a:fld>
            <a:endParaRPr lang="en-US"/>
          </a:p>
        </p:txBody>
      </p:sp>
      <p:sp>
        <p:nvSpPr>
          <p:cNvPr id="1031" name="Line 7"/>
          <p:cNvSpPr>
            <a:spLocks noChangeShapeType="1"/>
          </p:cNvSpPr>
          <p:nvPr/>
        </p:nvSpPr>
        <p:spPr bwMode="auto">
          <a:xfrm flipV="1">
            <a:off x="0" y="6381750"/>
            <a:ext cx="9144000" cy="0"/>
          </a:xfrm>
          <a:prstGeom prst="line">
            <a:avLst/>
          </a:prstGeom>
          <a:noFill/>
          <a:ln w="3175">
            <a:solidFill>
              <a:srgbClr val="BEBEBE"/>
            </a:solidFill>
            <a:round/>
            <a:headEnd/>
            <a:tailEnd/>
          </a:ln>
          <a:effectLst/>
        </p:spPr>
        <p:txBody>
          <a:bodyPr/>
          <a:lstStyle/>
          <a:p>
            <a:pPr eaLnBrk="0" hangingPunct="0">
              <a:defRPr/>
            </a:pPr>
            <a:endParaRPr lang="nl-BE" sz="1400" b="1">
              <a:solidFill>
                <a:srgbClr val="000000"/>
              </a:solidFill>
              <a:latin typeface="Arial" charset="0"/>
              <a:ea typeface="+mn-ea"/>
              <a:cs typeface="+mn-cs"/>
            </a:endParaRPr>
          </a:p>
        </p:txBody>
      </p:sp>
      <p:sp>
        <p:nvSpPr>
          <p:cNvPr id="1034" name="Line 10"/>
          <p:cNvSpPr>
            <a:spLocks noChangeShapeType="1"/>
          </p:cNvSpPr>
          <p:nvPr/>
        </p:nvSpPr>
        <p:spPr bwMode="auto">
          <a:xfrm>
            <a:off x="0" y="908050"/>
            <a:ext cx="8675688" cy="0"/>
          </a:xfrm>
          <a:prstGeom prst="line">
            <a:avLst/>
          </a:prstGeom>
          <a:noFill/>
          <a:ln w="19050">
            <a:solidFill>
              <a:srgbClr val="FF0000"/>
            </a:solidFill>
            <a:round/>
            <a:headEnd/>
            <a:tailEnd/>
          </a:ln>
          <a:effectLst/>
        </p:spPr>
        <p:txBody>
          <a:bodyPr/>
          <a:lstStyle/>
          <a:p>
            <a:pPr eaLnBrk="0" hangingPunct="0">
              <a:defRPr/>
            </a:pPr>
            <a:endParaRPr lang="nl-BE" sz="1400" b="1">
              <a:solidFill>
                <a:srgbClr val="000000"/>
              </a:solidFill>
              <a:latin typeface="Arial" charset="0"/>
              <a:ea typeface="+mn-ea"/>
              <a:cs typeface="+mn-cs"/>
            </a:endParaRPr>
          </a:p>
        </p:txBody>
      </p:sp>
      <p:graphicFrame>
        <p:nvGraphicFramePr>
          <p:cNvPr id="1026" name="Object 20"/>
          <p:cNvGraphicFramePr>
            <a:graphicFrameLocks noChangeAspect="1"/>
          </p:cNvGraphicFramePr>
          <p:nvPr/>
        </p:nvGraphicFramePr>
        <p:xfrm>
          <a:off x="468313" y="6542088"/>
          <a:ext cx="820737" cy="187325"/>
        </p:xfrm>
        <a:graphic>
          <a:graphicData uri="http://schemas.openxmlformats.org/presentationml/2006/ole">
            <mc:AlternateContent xmlns:mc="http://schemas.openxmlformats.org/markup-compatibility/2006">
              <mc:Choice xmlns:v="urn:schemas-microsoft-com:vml" Requires="v">
                <p:oleObj spid="_x0000_s1094" name="Image" r:id="rId15" imgW="2463492" imgH="558730" progId="">
                  <p:embed/>
                </p:oleObj>
              </mc:Choice>
              <mc:Fallback>
                <p:oleObj name="Image" r:id="rId15" imgW="2463492" imgH="558730" progId="">
                  <p:embed/>
                  <p:pic>
                    <p:nvPicPr>
                      <p:cNvPr id="0" name="Object 2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68313" y="6542088"/>
                        <a:ext cx="820737" cy="187325"/>
                      </a:xfrm>
                      <a:prstGeom prst="rect">
                        <a:avLst/>
                      </a:prstGeom>
                      <a:noFill/>
                      <a:ln>
                        <a:noFill/>
                      </a:ln>
                      <a:extLst>
                        <a:ext uri="{909E8E84-426E-40DD-AFC4-6F175D3DCCD1}">
                          <a14:hiddenFill xmlns:a14="http://schemas.microsoft.com/office/drawing/2010/main">
                            <a:solidFill>
                              <a:srgbClr val="BBE0ED"/>
                            </a:solidFill>
                          </a14:hiddenFill>
                        </a:ext>
                        <a:ext uri="{91240B29-F687-4F45-9708-019B960494DF}">
                          <a14:hiddenLine xmlns:a14="http://schemas.microsoft.com/office/drawing/2010/main" w="38100">
                            <a:solidFill>
                              <a:srgbClr val="808080"/>
                            </a:solidFill>
                            <a:miter lim="800000"/>
                            <a:headEnd/>
                            <a:tailEnd/>
                          </a14:hiddenLine>
                        </a:ext>
                      </a:extLst>
                    </p:spPr>
                  </p:pic>
                </p:oleObj>
              </mc:Fallback>
            </mc:AlternateContent>
          </a:graphicData>
        </a:graphic>
      </p:graphicFrame>
    </p:spTree>
  </p:cSld>
  <p:clrMap bg1="lt1" tx1="dk1" bg2="lt2" tx2="dk2" accent1="accent1" accent2="accent2" accent3="accent3" accent4="accent4" accent5="accent5" accent6="accent6" hlink="hlink" folHlink="folHlink"/>
  <p:sldLayoutIdLst>
    <p:sldLayoutId id="2147484115" r:id="rId1"/>
    <p:sldLayoutId id="2147484116" r:id="rId2"/>
    <p:sldLayoutId id="2147484117" r:id="rId3"/>
    <p:sldLayoutId id="2147484118" r:id="rId4"/>
    <p:sldLayoutId id="2147484119" r:id="rId5"/>
    <p:sldLayoutId id="2147484120" r:id="rId6"/>
    <p:sldLayoutId id="2147484121" r:id="rId7"/>
    <p:sldLayoutId id="2147484122" r:id="rId8"/>
    <p:sldLayoutId id="2147484123" r:id="rId9"/>
    <p:sldLayoutId id="2147484124" r:id="rId10"/>
    <p:sldLayoutId id="2147484125" r:id="rId11"/>
    <p:sldLayoutId id="2147484126" r:id="rId12"/>
  </p:sldLayoutIdLst>
  <p:timing>
    <p:tnLst>
      <p:par>
        <p:cTn id="1" dur="indefinite" restart="never" nodeType="tmRoot"/>
      </p:par>
    </p:tnLst>
  </p:timing>
  <p:hf hdr="0" ftr="0" dt="0"/>
  <p:txStyles>
    <p:titleStyle>
      <a:lvl1pPr algn="l" rtl="0" eaLnBrk="0" fontAlgn="base" hangingPunct="0">
        <a:spcBef>
          <a:spcPct val="0"/>
        </a:spcBef>
        <a:spcAft>
          <a:spcPct val="0"/>
        </a:spcAft>
        <a:defRPr sz="3200">
          <a:solidFill>
            <a:schemeClr val="tx2"/>
          </a:solidFill>
          <a:latin typeface="+mj-lt"/>
          <a:ea typeface="+mj-ea"/>
          <a:cs typeface="+mj-cs"/>
        </a:defRPr>
      </a:lvl1pPr>
      <a:lvl2pPr algn="l" rtl="0" eaLnBrk="0" fontAlgn="base" hangingPunct="0">
        <a:spcBef>
          <a:spcPct val="0"/>
        </a:spcBef>
        <a:spcAft>
          <a:spcPct val="0"/>
        </a:spcAft>
        <a:defRPr sz="3200">
          <a:solidFill>
            <a:schemeClr val="tx2"/>
          </a:solidFill>
          <a:latin typeface="Lucida Sans Unicode" pitchFamily="34" charset="0"/>
        </a:defRPr>
      </a:lvl2pPr>
      <a:lvl3pPr algn="l" rtl="0" eaLnBrk="0" fontAlgn="base" hangingPunct="0">
        <a:spcBef>
          <a:spcPct val="0"/>
        </a:spcBef>
        <a:spcAft>
          <a:spcPct val="0"/>
        </a:spcAft>
        <a:defRPr sz="3200">
          <a:solidFill>
            <a:schemeClr val="tx2"/>
          </a:solidFill>
          <a:latin typeface="Lucida Sans Unicode" pitchFamily="34" charset="0"/>
        </a:defRPr>
      </a:lvl3pPr>
      <a:lvl4pPr algn="l" rtl="0" eaLnBrk="0" fontAlgn="base" hangingPunct="0">
        <a:spcBef>
          <a:spcPct val="0"/>
        </a:spcBef>
        <a:spcAft>
          <a:spcPct val="0"/>
        </a:spcAft>
        <a:defRPr sz="3200">
          <a:solidFill>
            <a:schemeClr val="tx2"/>
          </a:solidFill>
          <a:latin typeface="Lucida Sans Unicode" pitchFamily="34" charset="0"/>
        </a:defRPr>
      </a:lvl4pPr>
      <a:lvl5pPr algn="l" rtl="0" eaLnBrk="0" fontAlgn="base" hangingPunct="0">
        <a:spcBef>
          <a:spcPct val="0"/>
        </a:spcBef>
        <a:spcAft>
          <a:spcPct val="0"/>
        </a:spcAft>
        <a:defRPr sz="3200">
          <a:solidFill>
            <a:schemeClr val="tx2"/>
          </a:solidFill>
          <a:latin typeface="Lucida Sans Unicode" pitchFamily="34" charset="0"/>
        </a:defRPr>
      </a:lvl5pPr>
      <a:lvl6pPr marL="457200" algn="l" rtl="0" fontAlgn="base">
        <a:spcBef>
          <a:spcPct val="0"/>
        </a:spcBef>
        <a:spcAft>
          <a:spcPct val="0"/>
        </a:spcAft>
        <a:defRPr sz="3200">
          <a:solidFill>
            <a:schemeClr val="tx2"/>
          </a:solidFill>
          <a:latin typeface="Lucida Sans Unicode" pitchFamily="34" charset="0"/>
        </a:defRPr>
      </a:lvl6pPr>
      <a:lvl7pPr marL="914400" algn="l" rtl="0" fontAlgn="base">
        <a:spcBef>
          <a:spcPct val="0"/>
        </a:spcBef>
        <a:spcAft>
          <a:spcPct val="0"/>
        </a:spcAft>
        <a:defRPr sz="3200">
          <a:solidFill>
            <a:schemeClr val="tx2"/>
          </a:solidFill>
          <a:latin typeface="Lucida Sans Unicode" pitchFamily="34" charset="0"/>
        </a:defRPr>
      </a:lvl7pPr>
      <a:lvl8pPr marL="1371600" algn="l" rtl="0" fontAlgn="base">
        <a:spcBef>
          <a:spcPct val="0"/>
        </a:spcBef>
        <a:spcAft>
          <a:spcPct val="0"/>
        </a:spcAft>
        <a:defRPr sz="3200">
          <a:solidFill>
            <a:schemeClr val="tx2"/>
          </a:solidFill>
          <a:latin typeface="Lucida Sans Unicode" pitchFamily="34" charset="0"/>
        </a:defRPr>
      </a:lvl8pPr>
      <a:lvl9pPr marL="1828800" algn="l" rtl="0" fontAlgn="base">
        <a:spcBef>
          <a:spcPct val="0"/>
        </a:spcBef>
        <a:spcAft>
          <a:spcPct val="0"/>
        </a:spcAft>
        <a:defRPr sz="3200">
          <a:solidFill>
            <a:schemeClr val="tx2"/>
          </a:solidFill>
          <a:latin typeface="Lucida Sans Unicode" pitchFamily="34" charset="0"/>
        </a:defRPr>
      </a:lvl9pPr>
    </p:titleStyle>
    <p:bodyStyle>
      <a:lvl1pPr marL="342900" indent="-342900" algn="l" rtl="0" eaLnBrk="0" fontAlgn="base" hangingPunct="0">
        <a:spcBef>
          <a:spcPct val="20000"/>
        </a:spcBef>
        <a:spcAft>
          <a:spcPct val="0"/>
        </a:spcAft>
        <a:buClr>
          <a:srgbClr val="FF0000"/>
        </a:buClr>
        <a:buFont typeface="Georgia" pitchFamily="18" charset="0"/>
        <a:buChar char="–"/>
        <a:defRPr sz="2800">
          <a:solidFill>
            <a:srgbClr val="646464"/>
          </a:solidFill>
          <a:latin typeface="+mn-lt"/>
          <a:ea typeface="+mn-ea"/>
          <a:cs typeface="+mn-cs"/>
        </a:defRPr>
      </a:lvl1pPr>
      <a:lvl2pPr marL="742950" indent="-285750" algn="l" rtl="0" eaLnBrk="0" fontAlgn="base" hangingPunct="0">
        <a:spcBef>
          <a:spcPct val="20000"/>
        </a:spcBef>
        <a:spcAft>
          <a:spcPct val="0"/>
        </a:spcAft>
        <a:buClr>
          <a:srgbClr val="FF0000"/>
        </a:buClr>
        <a:buFont typeface="Arial" pitchFamily="34" charset="0"/>
        <a:buChar char="▫"/>
        <a:defRPr sz="2400">
          <a:solidFill>
            <a:srgbClr val="646464"/>
          </a:solidFill>
          <a:latin typeface="+mn-lt"/>
        </a:defRPr>
      </a:lvl2pPr>
      <a:lvl3pPr marL="1143000" indent="-228600" algn="l" rtl="0" eaLnBrk="0" fontAlgn="base" hangingPunct="0">
        <a:spcBef>
          <a:spcPct val="20000"/>
        </a:spcBef>
        <a:spcAft>
          <a:spcPct val="0"/>
        </a:spcAft>
        <a:buClr>
          <a:srgbClr val="FF0000"/>
        </a:buClr>
        <a:buChar char="•"/>
        <a:defRPr sz="2000">
          <a:solidFill>
            <a:srgbClr val="646464"/>
          </a:solidFill>
          <a:latin typeface="+mn-lt"/>
        </a:defRPr>
      </a:lvl3pPr>
      <a:lvl4pPr marL="1600200" indent="-228600" algn="l" rtl="0" eaLnBrk="0" fontAlgn="base" hangingPunct="0">
        <a:spcBef>
          <a:spcPct val="20000"/>
        </a:spcBef>
        <a:spcAft>
          <a:spcPct val="0"/>
        </a:spcAft>
        <a:buChar char="–"/>
        <a:defRPr sz="1600">
          <a:solidFill>
            <a:srgbClr val="646464"/>
          </a:solidFill>
          <a:latin typeface="+mn-lt"/>
        </a:defRPr>
      </a:lvl4pPr>
      <a:lvl5pPr marL="2057400" indent="-228600" algn="l" rtl="0" eaLnBrk="0" fontAlgn="base" hangingPunct="0">
        <a:spcBef>
          <a:spcPct val="20000"/>
        </a:spcBef>
        <a:spcAft>
          <a:spcPct val="0"/>
        </a:spcAft>
        <a:buChar char="»"/>
        <a:defRPr sz="1200">
          <a:solidFill>
            <a:srgbClr val="646464"/>
          </a:solidFill>
          <a:latin typeface="+mn-lt"/>
        </a:defRPr>
      </a:lvl5pPr>
      <a:lvl6pPr marL="2514600" indent="-228600" algn="l" rtl="0" fontAlgn="base">
        <a:spcBef>
          <a:spcPct val="20000"/>
        </a:spcBef>
        <a:spcAft>
          <a:spcPct val="0"/>
        </a:spcAft>
        <a:buChar char="»"/>
        <a:defRPr sz="1200">
          <a:solidFill>
            <a:srgbClr val="646464"/>
          </a:solidFill>
          <a:latin typeface="+mn-lt"/>
        </a:defRPr>
      </a:lvl6pPr>
      <a:lvl7pPr marL="2971800" indent="-228600" algn="l" rtl="0" fontAlgn="base">
        <a:spcBef>
          <a:spcPct val="20000"/>
        </a:spcBef>
        <a:spcAft>
          <a:spcPct val="0"/>
        </a:spcAft>
        <a:buChar char="»"/>
        <a:defRPr sz="1200">
          <a:solidFill>
            <a:srgbClr val="646464"/>
          </a:solidFill>
          <a:latin typeface="+mn-lt"/>
        </a:defRPr>
      </a:lvl7pPr>
      <a:lvl8pPr marL="3429000" indent="-228600" algn="l" rtl="0" fontAlgn="base">
        <a:spcBef>
          <a:spcPct val="20000"/>
        </a:spcBef>
        <a:spcAft>
          <a:spcPct val="0"/>
        </a:spcAft>
        <a:buChar char="»"/>
        <a:defRPr sz="1200">
          <a:solidFill>
            <a:srgbClr val="646464"/>
          </a:solidFill>
          <a:latin typeface="+mn-lt"/>
        </a:defRPr>
      </a:lvl8pPr>
      <a:lvl9pPr marL="3886200" indent="-228600" algn="l" rtl="0" fontAlgn="base">
        <a:spcBef>
          <a:spcPct val="20000"/>
        </a:spcBef>
        <a:spcAft>
          <a:spcPct val="0"/>
        </a:spcAft>
        <a:buChar char="»"/>
        <a:defRPr sz="1200">
          <a:solidFill>
            <a:srgbClr val="646464"/>
          </a:solidFill>
          <a:latin typeface="+mn-lt"/>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s>
            <a:gs pos="100000">
              <a:srgbClr val="E6E6E6"/>
            </a:gs>
          </a:gsLst>
          <a:lin ang="5400000" scaled="1"/>
        </a:gradFill>
        <a:effectLst/>
      </p:bgPr>
    </p:bg>
    <p:spTree>
      <p:nvGrpSpPr>
        <p:cNvPr id="1" name=""/>
        <p:cNvGrpSpPr/>
        <p:nvPr/>
      </p:nvGrpSpPr>
      <p:grpSpPr>
        <a:xfrm>
          <a:off x="0" y="0"/>
          <a:ext cx="0" cy="0"/>
          <a:chOff x="0" y="0"/>
          <a:chExt cx="0" cy="0"/>
        </a:xfrm>
      </p:grpSpPr>
      <p:sp>
        <p:nvSpPr>
          <p:cNvPr id="1033" name="Rectangle 9"/>
          <p:cNvSpPr>
            <a:spLocks noChangeArrowheads="1"/>
          </p:cNvSpPr>
          <p:nvPr/>
        </p:nvSpPr>
        <p:spPr bwMode="auto">
          <a:xfrm>
            <a:off x="0" y="6381750"/>
            <a:ext cx="9144000" cy="476250"/>
          </a:xfrm>
          <a:prstGeom prst="rect">
            <a:avLst/>
          </a:prstGeom>
          <a:solidFill>
            <a:schemeClr val="bg1"/>
          </a:solidFill>
          <a:ln w="9525">
            <a:noFill/>
            <a:miter lim="800000"/>
            <a:headEnd/>
            <a:tailEnd/>
          </a:ln>
          <a:effectLst/>
        </p:spPr>
        <p:txBody>
          <a:bodyPr wrap="none" anchor="ctr"/>
          <a:lstStyle/>
          <a:p>
            <a:pPr eaLnBrk="0" hangingPunct="0">
              <a:defRPr/>
            </a:pPr>
            <a:endParaRPr lang="nl-BE" sz="1400" b="1">
              <a:solidFill>
                <a:srgbClr val="000000"/>
              </a:solidFill>
              <a:latin typeface="Arial" charset="0"/>
              <a:ea typeface="+mn-ea"/>
              <a:cs typeface="+mn-cs"/>
            </a:endParaRPr>
          </a:p>
        </p:txBody>
      </p:sp>
      <p:sp>
        <p:nvSpPr>
          <p:cNvPr id="3077" name="Rectangle 2"/>
          <p:cNvSpPr>
            <a:spLocks noGrp="1" noChangeArrowheads="1"/>
          </p:cNvSpPr>
          <p:nvPr>
            <p:ph type="title"/>
          </p:nvPr>
        </p:nvSpPr>
        <p:spPr bwMode="auto">
          <a:xfrm>
            <a:off x="457200" y="0"/>
            <a:ext cx="8229600" cy="908050"/>
          </a:xfrm>
          <a:prstGeom prst="rect">
            <a:avLst/>
          </a:prstGeom>
          <a:noFill/>
          <a:ln w="9525">
            <a:noFill/>
            <a:miter lim="800000"/>
            <a:headEnd/>
            <a:tailEnd/>
          </a:ln>
        </p:spPr>
        <p:txBody>
          <a:bodyPr vert="horz" wrap="square" lIns="0" tIns="45720" rIns="91440" bIns="45720" numCol="1" anchor="ctr" anchorCtr="0" compatLnSpc="1">
            <a:prstTxWarp prst="textNoShape">
              <a:avLst/>
            </a:prstTxWarp>
          </a:bodyPr>
          <a:lstStyle/>
          <a:p>
            <a:pPr lvl="0"/>
            <a:r>
              <a:rPr lang="en-US" smtClean="0"/>
              <a:t>Click to edit Master title style</a:t>
            </a:r>
          </a:p>
        </p:txBody>
      </p:sp>
      <p:sp>
        <p:nvSpPr>
          <p:cNvPr id="3078" name="Rectangle 3"/>
          <p:cNvSpPr>
            <a:spLocks noGrp="1" noChangeArrowheads="1"/>
          </p:cNvSpPr>
          <p:nvPr>
            <p:ph type="body" idx="1"/>
          </p:nvPr>
        </p:nvSpPr>
        <p:spPr bwMode="auto">
          <a:xfrm>
            <a:off x="457200" y="1125538"/>
            <a:ext cx="8229600" cy="5000625"/>
          </a:xfrm>
          <a:prstGeom prst="rect">
            <a:avLst/>
          </a:prstGeom>
          <a:noFill/>
          <a:ln w="9525">
            <a:noFill/>
            <a:miter lim="800000"/>
            <a:headEnd/>
            <a:tailEnd/>
          </a:ln>
        </p:spPr>
        <p:txBody>
          <a:bodyPr vert="horz" wrap="square" lIns="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0" name="Rectangle 6"/>
          <p:cNvSpPr>
            <a:spLocks noGrp="1" noChangeArrowheads="1"/>
          </p:cNvSpPr>
          <p:nvPr>
            <p:ph type="sldNum" sz="quarter" idx="4"/>
          </p:nvPr>
        </p:nvSpPr>
        <p:spPr bwMode="auto">
          <a:xfrm>
            <a:off x="4211638" y="6381750"/>
            <a:ext cx="719137" cy="4762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eaLnBrk="0" hangingPunct="0">
              <a:defRPr sz="1000" b="1">
                <a:solidFill>
                  <a:srgbClr val="000000"/>
                </a:solidFill>
                <a:latin typeface="+mj-lt"/>
                <a:ea typeface="+mn-ea"/>
                <a:cs typeface="+mn-cs"/>
              </a:defRPr>
            </a:lvl1pPr>
          </a:lstStyle>
          <a:p>
            <a:pPr>
              <a:defRPr/>
            </a:pPr>
            <a:fld id="{3BDFFA81-74B9-483D-A64E-33FBAADEF196}" type="slidenum">
              <a:rPr lang="en-US"/>
              <a:pPr>
                <a:defRPr/>
              </a:pPr>
              <a:t>‹#›</a:t>
            </a:fld>
            <a:endParaRPr lang="en-US"/>
          </a:p>
        </p:txBody>
      </p:sp>
      <p:sp>
        <p:nvSpPr>
          <p:cNvPr id="1031" name="Line 7"/>
          <p:cNvSpPr>
            <a:spLocks noChangeShapeType="1"/>
          </p:cNvSpPr>
          <p:nvPr/>
        </p:nvSpPr>
        <p:spPr bwMode="auto">
          <a:xfrm flipV="1">
            <a:off x="0" y="6381750"/>
            <a:ext cx="9144000" cy="0"/>
          </a:xfrm>
          <a:prstGeom prst="line">
            <a:avLst/>
          </a:prstGeom>
          <a:noFill/>
          <a:ln w="3175">
            <a:solidFill>
              <a:srgbClr val="BEBEBE"/>
            </a:solidFill>
            <a:round/>
            <a:headEnd/>
            <a:tailEnd/>
          </a:ln>
          <a:effectLst/>
        </p:spPr>
        <p:txBody>
          <a:bodyPr/>
          <a:lstStyle/>
          <a:p>
            <a:pPr eaLnBrk="0" hangingPunct="0">
              <a:defRPr/>
            </a:pPr>
            <a:endParaRPr lang="nl-BE" sz="1400" b="1">
              <a:solidFill>
                <a:srgbClr val="000000"/>
              </a:solidFill>
              <a:latin typeface="Arial" charset="0"/>
              <a:ea typeface="+mn-ea"/>
              <a:cs typeface="+mn-cs"/>
            </a:endParaRPr>
          </a:p>
        </p:txBody>
      </p:sp>
      <p:sp>
        <p:nvSpPr>
          <p:cNvPr id="1034" name="Line 10"/>
          <p:cNvSpPr>
            <a:spLocks noChangeShapeType="1"/>
          </p:cNvSpPr>
          <p:nvPr/>
        </p:nvSpPr>
        <p:spPr bwMode="auto">
          <a:xfrm>
            <a:off x="0" y="908050"/>
            <a:ext cx="8675688" cy="0"/>
          </a:xfrm>
          <a:prstGeom prst="line">
            <a:avLst/>
          </a:prstGeom>
          <a:noFill/>
          <a:ln w="19050">
            <a:solidFill>
              <a:srgbClr val="FF0000"/>
            </a:solidFill>
            <a:round/>
            <a:headEnd/>
            <a:tailEnd/>
          </a:ln>
          <a:effectLst/>
        </p:spPr>
        <p:txBody>
          <a:bodyPr/>
          <a:lstStyle/>
          <a:p>
            <a:pPr eaLnBrk="0" hangingPunct="0">
              <a:defRPr/>
            </a:pPr>
            <a:endParaRPr lang="nl-BE" sz="1400" b="1">
              <a:solidFill>
                <a:srgbClr val="000000"/>
              </a:solidFill>
              <a:latin typeface="Arial" charset="0"/>
              <a:ea typeface="+mn-ea"/>
              <a:cs typeface="+mn-cs"/>
            </a:endParaRPr>
          </a:p>
        </p:txBody>
      </p:sp>
      <p:graphicFrame>
        <p:nvGraphicFramePr>
          <p:cNvPr id="3074" name="Object 20"/>
          <p:cNvGraphicFramePr>
            <a:graphicFrameLocks noChangeAspect="1"/>
          </p:cNvGraphicFramePr>
          <p:nvPr/>
        </p:nvGraphicFramePr>
        <p:xfrm>
          <a:off x="468313" y="6542088"/>
          <a:ext cx="820737" cy="187325"/>
        </p:xfrm>
        <a:graphic>
          <a:graphicData uri="http://schemas.openxmlformats.org/presentationml/2006/ole">
            <mc:AlternateContent xmlns:mc="http://schemas.openxmlformats.org/markup-compatibility/2006">
              <mc:Choice xmlns:v="urn:schemas-microsoft-com:vml" Requires="v">
                <p:oleObj spid="_x0000_s3142" name="Image" r:id="rId15" imgW="2463492" imgH="558730" progId="">
                  <p:embed/>
                </p:oleObj>
              </mc:Choice>
              <mc:Fallback>
                <p:oleObj name="Image" r:id="rId15" imgW="2463492" imgH="558730" progId="">
                  <p:embed/>
                  <p:pic>
                    <p:nvPicPr>
                      <p:cNvPr id="0" name="Object 2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68313" y="6542088"/>
                        <a:ext cx="820737" cy="187325"/>
                      </a:xfrm>
                      <a:prstGeom prst="rect">
                        <a:avLst/>
                      </a:prstGeom>
                      <a:noFill/>
                      <a:ln>
                        <a:noFill/>
                      </a:ln>
                      <a:extLst>
                        <a:ext uri="{909E8E84-426E-40DD-AFC4-6F175D3DCCD1}">
                          <a14:hiddenFill xmlns:a14="http://schemas.microsoft.com/office/drawing/2010/main">
                            <a:solidFill>
                              <a:srgbClr val="BBE0ED"/>
                            </a:solidFill>
                          </a14:hiddenFill>
                        </a:ext>
                        <a:ext uri="{91240B29-F687-4F45-9708-019B960494DF}">
                          <a14:hiddenLine xmlns:a14="http://schemas.microsoft.com/office/drawing/2010/main" w="38100">
                            <a:solidFill>
                              <a:srgbClr val="808080"/>
                            </a:solidFill>
                            <a:miter lim="800000"/>
                            <a:headEnd/>
                            <a:tailEnd/>
                          </a14:hiddenLine>
                        </a:ext>
                      </a:extLst>
                    </p:spPr>
                  </p:pic>
                </p:oleObj>
              </mc:Fallback>
            </mc:AlternateContent>
          </a:graphicData>
        </a:graphic>
      </p:graphicFrame>
    </p:spTree>
  </p:cSld>
  <p:clrMap bg1="lt1" tx1="dk1" bg2="lt2" tx2="dk2" accent1="accent1" accent2="accent2" accent3="accent3" accent4="accent4" accent5="accent5" accent6="accent6" hlink="hlink" folHlink="folHlink"/>
  <p:sldLayoutIdLst>
    <p:sldLayoutId id="2147484128" r:id="rId1"/>
    <p:sldLayoutId id="2147484129" r:id="rId2"/>
    <p:sldLayoutId id="2147484130" r:id="rId3"/>
    <p:sldLayoutId id="2147484131" r:id="rId4"/>
    <p:sldLayoutId id="2147484132" r:id="rId5"/>
    <p:sldLayoutId id="2147484133" r:id="rId6"/>
    <p:sldLayoutId id="2147484134" r:id="rId7"/>
    <p:sldLayoutId id="2147484135" r:id="rId8"/>
    <p:sldLayoutId id="2147484136" r:id="rId9"/>
    <p:sldLayoutId id="2147484137" r:id="rId10"/>
    <p:sldLayoutId id="2147484138" r:id="rId11"/>
    <p:sldLayoutId id="2147484139" r:id="rId12"/>
  </p:sldLayoutIdLst>
  <p:timing>
    <p:tnLst>
      <p:par>
        <p:cTn id="1" dur="indefinite" restart="never" nodeType="tmRoot"/>
      </p:par>
    </p:tnLst>
  </p:timing>
  <p:hf hdr="0" ftr="0" dt="0"/>
  <p:txStyles>
    <p:titleStyle>
      <a:lvl1pPr algn="l" rtl="0" eaLnBrk="0" fontAlgn="base" hangingPunct="0">
        <a:spcBef>
          <a:spcPct val="0"/>
        </a:spcBef>
        <a:spcAft>
          <a:spcPct val="0"/>
        </a:spcAft>
        <a:defRPr sz="3200">
          <a:solidFill>
            <a:schemeClr val="tx2"/>
          </a:solidFill>
          <a:latin typeface="+mj-lt"/>
          <a:ea typeface="+mj-ea"/>
          <a:cs typeface="+mj-cs"/>
        </a:defRPr>
      </a:lvl1pPr>
      <a:lvl2pPr algn="l" rtl="0" eaLnBrk="0" fontAlgn="base" hangingPunct="0">
        <a:spcBef>
          <a:spcPct val="0"/>
        </a:spcBef>
        <a:spcAft>
          <a:spcPct val="0"/>
        </a:spcAft>
        <a:defRPr sz="3200">
          <a:solidFill>
            <a:schemeClr val="tx2"/>
          </a:solidFill>
          <a:latin typeface="Lucida Sans Unicode" pitchFamily="34" charset="0"/>
        </a:defRPr>
      </a:lvl2pPr>
      <a:lvl3pPr algn="l" rtl="0" eaLnBrk="0" fontAlgn="base" hangingPunct="0">
        <a:spcBef>
          <a:spcPct val="0"/>
        </a:spcBef>
        <a:spcAft>
          <a:spcPct val="0"/>
        </a:spcAft>
        <a:defRPr sz="3200">
          <a:solidFill>
            <a:schemeClr val="tx2"/>
          </a:solidFill>
          <a:latin typeface="Lucida Sans Unicode" pitchFamily="34" charset="0"/>
        </a:defRPr>
      </a:lvl3pPr>
      <a:lvl4pPr algn="l" rtl="0" eaLnBrk="0" fontAlgn="base" hangingPunct="0">
        <a:spcBef>
          <a:spcPct val="0"/>
        </a:spcBef>
        <a:spcAft>
          <a:spcPct val="0"/>
        </a:spcAft>
        <a:defRPr sz="3200">
          <a:solidFill>
            <a:schemeClr val="tx2"/>
          </a:solidFill>
          <a:latin typeface="Lucida Sans Unicode" pitchFamily="34" charset="0"/>
        </a:defRPr>
      </a:lvl4pPr>
      <a:lvl5pPr algn="l" rtl="0" eaLnBrk="0" fontAlgn="base" hangingPunct="0">
        <a:spcBef>
          <a:spcPct val="0"/>
        </a:spcBef>
        <a:spcAft>
          <a:spcPct val="0"/>
        </a:spcAft>
        <a:defRPr sz="3200">
          <a:solidFill>
            <a:schemeClr val="tx2"/>
          </a:solidFill>
          <a:latin typeface="Lucida Sans Unicode" pitchFamily="34" charset="0"/>
        </a:defRPr>
      </a:lvl5pPr>
      <a:lvl6pPr marL="457200" algn="l" rtl="0" fontAlgn="base">
        <a:spcBef>
          <a:spcPct val="0"/>
        </a:spcBef>
        <a:spcAft>
          <a:spcPct val="0"/>
        </a:spcAft>
        <a:defRPr sz="3200">
          <a:solidFill>
            <a:schemeClr val="tx2"/>
          </a:solidFill>
          <a:latin typeface="Lucida Sans Unicode" pitchFamily="34" charset="0"/>
        </a:defRPr>
      </a:lvl6pPr>
      <a:lvl7pPr marL="914400" algn="l" rtl="0" fontAlgn="base">
        <a:spcBef>
          <a:spcPct val="0"/>
        </a:spcBef>
        <a:spcAft>
          <a:spcPct val="0"/>
        </a:spcAft>
        <a:defRPr sz="3200">
          <a:solidFill>
            <a:schemeClr val="tx2"/>
          </a:solidFill>
          <a:latin typeface="Lucida Sans Unicode" pitchFamily="34" charset="0"/>
        </a:defRPr>
      </a:lvl7pPr>
      <a:lvl8pPr marL="1371600" algn="l" rtl="0" fontAlgn="base">
        <a:spcBef>
          <a:spcPct val="0"/>
        </a:spcBef>
        <a:spcAft>
          <a:spcPct val="0"/>
        </a:spcAft>
        <a:defRPr sz="3200">
          <a:solidFill>
            <a:schemeClr val="tx2"/>
          </a:solidFill>
          <a:latin typeface="Lucida Sans Unicode" pitchFamily="34" charset="0"/>
        </a:defRPr>
      </a:lvl8pPr>
      <a:lvl9pPr marL="1828800" algn="l" rtl="0" fontAlgn="base">
        <a:spcBef>
          <a:spcPct val="0"/>
        </a:spcBef>
        <a:spcAft>
          <a:spcPct val="0"/>
        </a:spcAft>
        <a:defRPr sz="3200">
          <a:solidFill>
            <a:schemeClr val="tx2"/>
          </a:solidFill>
          <a:latin typeface="Lucida Sans Unicode" pitchFamily="34" charset="0"/>
        </a:defRPr>
      </a:lvl9pPr>
    </p:titleStyle>
    <p:bodyStyle>
      <a:lvl1pPr marL="342900" indent="-342900" algn="l" rtl="0" eaLnBrk="0" fontAlgn="base" hangingPunct="0">
        <a:spcBef>
          <a:spcPct val="20000"/>
        </a:spcBef>
        <a:spcAft>
          <a:spcPct val="0"/>
        </a:spcAft>
        <a:buClr>
          <a:srgbClr val="FF0000"/>
        </a:buClr>
        <a:buFont typeface="Georgia" pitchFamily="18" charset="0"/>
        <a:buChar char="–"/>
        <a:defRPr sz="2800">
          <a:solidFill>
            <a:srgbClr val="646464"/>
          </a:solidFill>
          <a:latin typeface="+mn-lt"/>
          <a:ea typeface="+mn-ea"/>
          <a:cs typeface="+mn-cs"/>
        </a:defRPr>
      </a:lvl1pPr>
      <a:lvl2pPr marL="742950" indent="-285750" algn="l" rtl="0" eaLnBrk="0" fontAlgn="base" hangingPunct="0">
        <a:spcBef>
          <a:spcPct val="20000"/>
        </a:spcBef>
        <a:spcAft>
          <a:spcPct val="0"/>
        </a:spcAft>
        <a:buClr>
          <a:srgbClr val="FF0000"/>
        </a:buClr>
        <a:buFont typeface="Arial" pitchFamily="34" charset="0"/>
        <a:buChar char="▫"/>
        <a:defRPr sz="2400">
          <a:solidFill>
            <a:srgbClr val="646464"/>
          </a:solidFill>
          <a:latin typeface="+mn-lt"/>
        </a:defRPr>
      </a:lvl2pPr>
      <a:lvl3pPr marL="1143000" indent="-228600" algn="l" rtl="0" eaLnBrk="0" fontAlgn="base" hangingPunct="0">
        <a:spcBef>
          <a:spcPct val="20000"/>
        </a:spcBef>
        <a:spcAft>
          <a:spcPct val="0"/>
        </a:spcAft>
        <a:buClr>
          <a:srgbClr val="FF0000"/>
        </a:buClr>
        <a:buChar char="•"/>
        <a:defRPr sz="2000">
          <a:solidFill>
            <a:srgbClr val="646464"/>
          </a:solidFill>
          <a:latin typeface="+mn-lt"/>
        </a:defRPr>
      </a:lvl3pPr>
      <a:lvl4pPr marL="1600200" indent="-228600" algn="l" rtl="0" eaLnBrk="0" fontAlgn="base" hangingPunct="0">
        <a:spcBef>
          <a:spcPct val="20000"/>
        </a:spcBef>
        <a:spcAft>
          <a:spcPct val="0"/>
        </a:spcAft>
        <a:buChar char="–"/>
        <a:defRPr sz="1600">
          <a:solidFill>
            <a:srgbClr val="646464"/>
          </a:solidFill>
          <a:latin typeface="+mn-lt"/>
        </a:defRPr>
      </a:lvl4pPr>
      <a:lvl5pPr marL="2057400" indent="-228600" algn="l" rtl="0" eaLnBrk="0" fontAlgn="base" hangingPunct="0">
        <a:spcBef>
          <a:spcPct val="20000"/>
        </a:spcBef>
        <a:spcAft>
          <a:spcPct val="0"/>
        </a:spcAft>
        <a:buChar char="»"/>
        <a:defRPr sz="1200">
          <a:solidFill>
            <a:srgbClr val="646464"/>
          </a:solidFill>
          <a:latin typeface="+mn-lt"/>
        </a:defRPr>
      </a:lvl5pPr>
      <a:lvl6pPr marL="2514600" indent="-228600" algn="l" rtl="0" fontAlgn="base">
        <a:spcBef>
          <a:spcPct val="20000"/>
        </a:spcBef>
        <a:spcAft>
          <a:spcPct val="0"/>
        </a:spcAft>
        <a:buChar char="»"/>
        <a:defRPr sz="1200">
          <a:solidFill>
            <a:srgbClr val="646464"/>
          </a:solidFill>
          <a:latin typeface="+mn-lt"/>
        </a:defRPr>
      </a:lvl6pPr>
      <a:lvl7pPr marL="2971800" indent="-228600" algn="l" rtl="0" fontAlgn="base">
        <a:spcBef>
          <a:spcPct val="20000"/>
        </a:spcBef>
        <a:spcAft>
          <a:spcPct val="0"/>
        </a:spcAft>
        <a:buChar char="»"/>
        <a:defRPr sz="1200">
          <a:solidFill>
            <a:srgbClr val="646464"/>
          </a:solidFill>
          <a:latin typeface="+mn-lt"/>
        </a:defRPr>
      </a:lvl7pPr>
      <a:lvl8pPr marL="3429000" indent="-228600" algn="l" rtl="0" fontAlgn="base">
        <a:spcBef>
          <a:spcPct val="20000"/>
        </a:spcBef>
        <a:spcAft>
          <a:spcPct val="0"/>
        </a:spcAft>
        <a:buChar char="»"/>
        <a:defRPr sz="1200">
          <a:solidFill>
            <a:srgbClr val="646464"/>
          </a:solidFill>
          <a:latin typeface="+mn-lt"/>
        </a:defRPr>
      </a:lvl8pPr>
      <a:lvl9pPr marL="3886200" indent="-228600" algn="l" rtl="0" fontAlgn="base">
        <a:spcBef>
          <a:spcPct val="20000"/>
        </a:spcBef>
        <a:spcAft>
          <a:spcPct val="0"/>
        </a:spcAft>
        <a:buChar char="»"/>
        <a:defRPr sz="1200">
          <a:solidFill>
            <a:srgbClr val="646464"/>
          </a:solidFill>
          <a:latin typeface="+mn-lt"/>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6" name="Line 2"/>
          <p:cNvSpPr>
            <a:spLocks noChangeShapeType="1"/>
          </p:cNvSpPr>
          <p:nvPr/>
        </p:nvSpPr>
        <p:spPr bwMode="auto">
          <a:xfrm flipV="1">
            <a:off x="615950" y="1244600"/>
            <a:ext cx="7885113" cy="9525"/>
          </a:xfrm>
          <a:prstGeom prst="line">
            <a:avLst/>
          </a:prstGeom>
          <a:noFill/>
          <a:ln w="6350" cap="sq">
            <a:solidFill>
              <a:schemeClr val="bg1">
                <a:lumMod val="85000"/>
              </a:schemeClr>
            </a:solidFill>
            <a:prstDash val="sysDash"/>
            <a:round/>
            <a:headEnd type="none" w="med" len="med"/>
            <a:tailEnd type="none" w="med" len="med"/>
          </a:ln>
        </p:spPr>
        <p:txBody>
          <a:bodyPr/>
          <a:lstStyle/>
          <a:p>
            <a:pPr algn="ctr">
              <a:defRPr/>
            </a:pPr>
            <a:endParaRPr lang="en-US" sz="4200" b="1" dirty="0">
              <a:ln w="12700">
                <a:solidFill>
                  <a:srgbClr val="5A5A5A">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Tree>
  </p:cSld>
  <p:clrMap bg1="lt1" tx1="dk1" bg2="lt2" tx2="dk2" accent1="accent1" accent2="accent2" accent3="accent3" accent4="accent4" accent5="accent5" accent6="accent6" hlink="hlink" folHlink="folHlink"/>
  <p:sldLayoutIdLst>
    <p:sldLayoutId id="2147484143" r:id="rId1"/>
    <p:sldLayoutId id="2147484144" r:id="rId2"/>
  </p:sldLayoutIdLst>
  <p:hf hdr="0" ftr="0"/>
  <p:txStyles>
    <p:titleStyle>
      <a:lvl1pPr algn="l" rtl="0" eaLnBrk="0" fontAlgn="base" hangingPunct="0">
        <a:spcBef>
          <a:spcPct val="0"/>
        </a:spcBef>
        <a:spcAft>
          <a:spcPct val="0"/>
        </a:spcAft>
        <a:defRPr sz="3600" b="1">
          <a:solidFill>
            <a:srgbClr val="363636"/>
          </a:solidFill>
          <a:latin typeface="+mj-lt"/>
          <a:ea typeface="+mj-ea"/>
          <a:cs typeface="+mj-cs"/>
        </a:defRPr>
      </a:lvl1pPr>
      <a:lvl2pPr algn="l" rtl="0" eaLnBrk="0" fontAlgn="base" hangingPunct="0">
        <a:spcBef>
          <a:spcPct val="0"/>
        </a:spcBef>
        <a:spcAft>
          <a:spcPct val="0"/>
        </a:spcAft>
        <a:defRPr sz="3600" b="1">
          <a:solidFill>
            <a:srgbClr val="363636"/>
          </a:solidFill>
          <a:latin typeface="Calibri" pitchFamily="34" charset="0"/>
        </a:defRPr>
      </a:lvl2pPr>
      <a:lvl3pPr algn="l" rtl="0" eaLnBrk="0" fontAlgn="base" hangingPunct="0">
        <a:spcBef>
          <a:spcPct val="0"/>
        </a:spcBef>
        <a:spcAft>
          <a:spcPct val="0"/>
        </a:spcAft>
        <a:defRPr sz="3600" b="1">
          <a:solidFill>
            <a:srgbClr val="363636"/>
          </a:solidFill>
          <a:latin typeface="Calibri" pitchFamily="34" charset="0"/>
        </a:defRPr>
      </a:lvl3pPr>
      <a:lvl4pPr algn="l" rtl="0" eaLnBrk="0" fontAlgn="base" hangingPunct="0">
        <a:spcBef>
          <a:spcPct val="0"/>
        </a:spcBef>
        <a:spcAft>
          <a:spcPct val="0"/>
        </a:spcAft>
        <a:defRPr sz="3600" b="1">
          <a:solidFill>
            <a:srgbClr val="363636"/>
          </a:solidFill>
          <a:latin typeface="Calibri" pitchFamily="34" charset="0"/>
        </a:defRPr>
      </a:lvl4pPr>
      <a:lvl5pPr algn="l" rtl="0" eaLnBrk="0" fontAlgn="base" hangingPunct="0">
        <a:spcBef>
          <a:spcPct val="0"/>
        </a:spcBef>
        <a:spcAft>
          <a:spcPct val="0"/>
        </a:spcAft>
        <a:defRPr sz="3600" b="1">
          <a:solidFill>
            <a:srgbClr val="363636"/>
          </a:solidFill>
          <a:latin typeface="Calibri" pitchFamily="34" charset="0"/>
        </a:defRPr>
      </a:lvl5pPr>
      <a:lvl6pPr marL="457200" algn="l" rtl="0" fontAlgn="base">
        <a:spcBef>
          <a:spcPct val="0"/>
        </a:spcBef>
        <a:spcAft>
          <a:spcPct val="0"/>
        </a:spcAft>
        <a:defRPr sz="3600" b="1">
          <a:solidFill>
            <a:srgbClr val="363636"/>
          </a:solidFill>
          <a:latin typeface="Calibri" pitchFamily="34" charset="0"/>
        </a:defRPr>
      </a:lvl6pPr>
      <a:lvl7pPr marL="914400" algn="l" rtl="0" fontAlgn="base">
        <a:spcBef>
          <a:spcPct val="0"/>
        </a:spcBef>
        <a:spcAft>
          <a:spcPct val="0"/>
        </a:spcAft>
        <a:defRPr sz="3600" b="1">
          <a:solidFill>
            <a:srgbClr val="363636"/>
          </a:solidFill>
          <a:latin typeface="Calibri" pitchFamily="34" charset="0"/>
        </a:defRPr>
      </a:lvl7pPr>
      <a:lvl8pPr marL="1371600" algn="l" rtl="0" fontAlgn="base">
        <a:spcBef>
          <a:spcPct val="0"/>
        </a:spcBef>
        <a:spcAft>
          <a:spcPct val="0"/>
        </a:spcAft>
        <a:defRPr sz="3600" b="1">
          <a:solidFill>
            <a:srgbClr val="363636"/>
          </a:solidFill>
          <a:latin typeface="Calibri" pitchFamily="34" charset="0"/>
        </a:defRPr>
      </a:lvl8pPr>
      <a:lvl9pPr marL="1828800" algn="l" rtl="0" fontAlgn="base">
        <a:spcBef>
          <a:spcPct val="0"/>
        </a:spcBef>
        <a:spcAft>
          <a:spcPct val="0"/>
        </a:spcAft>
        <a:defRPr sz="3600" b="1">
          <a:solidFill>
            <a:srgbClr val="363636"/>
          </a:solidFill>
          <a:latin typeface="Calibri" pitchFamily="34" charset="0"/>
        </a:defRPr>
      </a:lvl9pPr>
    </p:titleStyle>
    <p:bodyStyle>
      <a:lvl1pPr marL="342900" indent="-342900" algn="l" rtl="0" eaLnBrk="0" fontAlgn="base" hangingPunct="0">
        <a:spcBef>
          <a:spcPts val="800"/>
        </a:spcBef>
        <a:spcAft>
          <a:spcPct val="0"/>
        </a:spcAft>
        <a:buFont typeface="Wingdings" pitchFamily="2" charset="2"/>
        <a:buChar char="§"/>
        <a:defRPr sz="2800">
          <a:solidFill>
            <a:srgbClr val="363636"/>
          </a:solidFill>
          <a:latin typeface="+mn-lt"/>
          <a:ea typeface="+mn-ea"/>
          <a:cs typeface="+mn-cs"/>
        </a:defRPr>
      </a:lvl1pPr>
      <a:lvl2pPr marL="742950" indent="-285750" algn="l" rtl="0" eaLnBrk="0" fontAlgn="base" hangingPunct="0">
        <a:spcBef>
          <a:spcPct val="0"/>
        </a:spcBef>
        <a:spcAft>
          <a:spcPct val="0"/>
        </a:spcAft>
        <a:buChar char="•"/>
        <a:defRPr sz="2400">
          <a:solidFill>
            <a:srgbClr val="363636"/>
          </a:solidFill>
          <a:latin typeface="+mn-lt"/>
        </a:defRPr>
      </a:lvl2pPr>
      <a:lvl3pPr marL="1143000" indent="-228600" algn="l" rtl="0" eaLnBrk="0" fontAlgn="base" hangingPunct="0">
        <a:spcBef>
          <a:spcPct val="0"/>
        </a:spcBef>
        <a:spcAft>
          <a:spcPct val="0"/>
        </a:spcAft>
        <a:buChar char="•"/>
        <a:defRPr sz="2000">
          <a:solidFill>
            <a:srgbClr val="363636"/>
          </a:solidFill>
          <a:latin typeface="+mn-lt"/>
        </a:defRPr>
      </a:lvl3pPr>
      <a:lvl4pPr marL="1600200" indent="-228600" algn="l" rtl="0" fontAlgn="base">
        <a:spcBef>
          <a:spcPct val="0"/>
        </a:spcBef>
        <a:spcAft>
          <a:spcPct val="0"/>
        </a:spcAft>
        <a:buChar char="•"/>
        <a:defRPr>
          <a:solidFill>
            <a:srgbClr val="363636"/>
          </a:solidFill>
          <a:latin typeface="+mn-lt"/>
        </a:defRPr>
      </a:lvl4pPr>
      <a:lvl5pPr marL="2057400" indent="-228600" algn="l" rtl="0" eaLnBrk="0" fontAlgn="base" hangingPunct="0">
        <a:spcBef>
          <a:spcPct val="20000"/>
        </a:spcBef>
        <a:spcAft>
          <a:spcPct val="0"/>
        </a:spcAft>
        <a:buChar char="•"/>
        <a:defRPr sz="1600">
          <a:solidFill>
            <a:srgbClr val="363636"/>
          </a:solidFill>
          <a:latin typeface="+mn-lt"/>
        </a:defRPr>
      </a:lvl5pPr>
      <a:lvl6pPr marL="2514600" indent="-228600" algn="l" rtl="0" fontAlgn="base">
        <a:spcBef>
          <a:spcPct val="20000"/>
        </a:spcBef>
        <a:spcAft>
          <a:spcPct val="0"/>
        </a:spcAft>
        <a:buChar char="•"/>
        <a:defRPr sz="1600">
          <a:solidFill>
            <a:srgbClr val="363636"/>
          </a:solidFill>
          <a:latin typeface="+mn-lt"/>
        </a:defRPr>
      </a:lvl6pPr>
      <a:lvl7pPr marL="2971800" indent="-228600" algn="l" rtl="0" fontAlgn="base">
        <a:spcBef>
          <a:spcPct val="20000"/>
        </a:spcBef>
        <a:spcAft>
          <a:spcPct val="0"/>
        </a:spcAft>
        <a:buChar char="•"/>
        <a:defRPr sz="1600">
          <a:solidFill>
            <a:srgbClr val="363636"/>
          </a:solidFill>
          <a:latin typeface="+mn-lt"/>
        </a:defRPr>
      </a:lvl7pPr>
      <a:lvl8pPr marL="3429000" indent="-228600" algn="l" rtl="0" fontAlgn="base">
        <a:spcBef>
          <a:spcPct val="20000"/>
        </a:spcBef>
        <a:spcAft>
          <a:spcPct val="0"/>
        </a:spcAft>
        <a:buChar char="•"/>
        <a:defRPr sz="1600">
          <a:solidFill>
            <a:srgbClr val="363636"/>
          </a:solidFill>
          <a:latin typeface="+mn-lt"/>
        </a:defRPr>
      </a:lvl8pPr>
      <a:lvl9pPr marL="3886200" indent="-228600" algn="l" rtl="0" fontAlgn="base">
        <a:spcBef>
          <a:spcPct val="20000"/>
        </a:spcBef>
        <a:spcAft>
          <a:spcPct val="0"/>
        </a:spcAft>
        <a:buChar char="•"/>
        <a:defRPr sz="1600">
          <a:solidFill>
            <a:srgbClr val="363636"/>
          </a:solidFill>
          <a:latin typeface="+mn-lt"/>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147" r:id="rId1"/>
    <p:sldLayoutId id="2147484148" r:id="rId2"/>
    <p:sldLayoutId id="2147484149" r:id="rId3"/>
    <p:sldLayoutId id="2147484150" r:id="rId4"/>
    <p:sldLayoutId id="2147484151" r:id="rId5"/>
    <p:sldLayoutId id="2147484152" r:id="rId6"/>
    <p:sldLayoutId id="2147484153" r:id="rId7"/>
  </p:sldLayoutIdLst>
  <p:hf hdr="0" ftr="0"/>
  <p:txStyles>
    <p:titleStyle>
      <a:lvl1pPr algn="l" rtl="0" eaLnBrk="0" fontAlgn="base" hangingPunct="0">
        <a:spcBef>
          <a:spcPct val="0"/>
        </a:spcBef>
        <a:spcAft>
          <a:spcPct val="0"/>
        </a:spcAft>
        <a:defRPr sz="3600" b="1">
          <a:solidFill>
            <a:srgbClr val="363636"/>
          </a:solidFill>
          <a:latin typeface="+mj-lt"/>
          <a:ea typeface="+mj-ea"/>
          <a:cs typeface="+mj-cs"/>
        </a:defRPr>
      </a:lvl1pPr>
      <a:lvl2pPr algn="l" rtl="0" eaLnBrk="0" fontAlgn="base" hangingPunct="0">
        <a:spcBef>
          <a:spcPct val="0"/>
        </a:spcBef>
        <a:spcAft>
          <a:spcPct val="0"/>
        </a:spcAft>
        <a:defRPr sz="3600" b="1">
          <a:solidFill>
            <a:srgbClr val="363636"/>
          </a:solidFill>
          <a:latin typeface="Calibri" pitchFamily="34" charset="0"/>
        </a:defRPr>
      </a:lvl2pPr>
      <a:lvl3pPr algn="l" rtl="0" eaLnBrk="0" fontAlgn="base" hangingPunct="0">
        <a:spcBef>
          <a:spcPct val="0"/>
        </a:spcBef>
        <a:spcAft>
          <a:spcPct val="0"/>
        </a:spcAft>
        <a:defRPr sz="3600" b="1">
          <a:solidFill>
            <a:srgbClr val="363636"/>
          </a:solidFill>
          <a:latin typeface="Calibri" pitchFamily="34" charset="0"/>
        </a:defRPr>
      </a:lvl3pPr>
      <a:lvl4pPr algn="l" rtl="0" eaLnBrk="0" fontAlgn="base" hangingPunct="0">
        <a:spcBef>
          <a:spcPct val="0"/>
        </a:spcBef>
        <a:spcAft>
          <a:spcPct val="0"/>
        </a:spcAft>
        <a:defRPr sz="3600" b="1">
          <a:solidFill>
            <a:srgbClr val="363636"/>
          </a:solidFill>
          <a:latin typeface="Calibri" pitchFamily="34" charset="0"/>
        </a:defRPr>
      </a:lvl4pPr>
      <a:lvl5pPr algn="l" rtl="0" eaLnBrk="0" fontAlgn="base" hangingPunct="0">
        <a:spcBef>
          <a:spcPct val="0"/>
        </a:spcBef>
        <a:spcAft>
          <a:spcPct val="0"/>
        </a:spcAft>
        <a:defRPr sz="3600" b="1">
          <a:solidFill>
            <a:srgbClr val="363636"/>
          </a:solidFill>
          <a:latin typeface="Calibri" pitchFamily="34" charset="0"/>
        </a:defRPr>
      </a:lvl5pPr>
      <a:lvl6pPr marL="457200" algn="l" rtl="0" fontAlgn="base">
        <a:spcBef>
          <a:spcPct val="0"/>
        </a:spcBef>
        <a:spcAft>
          <a:spcPct val="0"/>
        </a:spcAft>
        <a:defRPr sz="3600" b="1">
          <a:solidFill>
            <a:srgbClr val="363636"/>
          </a:solidFill>
          <a:latin typeface="Calibri" pitchFamily="34" charset="0"/>
        </a:defRPr>
      </a:lvl6pPr>
      <a:lvl7pPr marL="914400" algn="l" rtl="0" fontAlgn="base">
        <a:spcBef>
          <a:spcPct val="0"/>
        </a:spcBef>
        <a:spcAft>
          <a:spcPct val="0"/>
        </a:spcAft>
        <a:defRPr sz="3600" b="1">
          <a:solidFill>
            <a:srgbClr val="363636"/>
          </a:solidFill>
          <a:latin typeface="Calibri" pitchFamily="34" charset="0"/>
        </a:defRPr>
      </a:lvl7pPr>
      <a:lvl8pPr marL="1371600" algn="l" rtl="0" fontAlgn="base">
        <a:spcBef>
          <a:spcPct val="0"/>
        </a:spcBef>
        <a:spcAft>
          <a:spcPct val="0"/>
        </a:spcAft>
        <a:defRPr sz="3600" b="1">
          <a:solidFill>
            <a:srgbClr val="363636"/>
          </a:solidFill>
          <a:latin typeface="Calibri" pitchFamily="34" charset="0"/>
        </a:defRPr>
      </a:lvl8pPr>
      <a:lvl9pPr marL="1828800" algn="l" rtl="0" fontAlgn="base">
        <a:spcBef>
          <a:spcPct val="0"/>
        </a:spcBef>
        <a:spcAft>
          <a:spcPct val="0"/>
        </a:spcAft>
        <a:defRPr sz="3600" b="1">
          <a:solidFill>
            <a:srgbClr val="363636"/>
          </a:solidFill>
          <a:latin typeface="Calibri" pitchFamily="34" charset="0"/>
        </a:defRPr>
      </a:lvl9pPr>
    </p:titleStyle>
    <p:bodyStyle>
      <a:lvl1pPr marL="342900" indent="-342900" algn="l" rtl="0" eaLnBrk="0" fontAlgn="base" hangingPunct="0">
        <a:spcBef>
          <a:spcPts val="800"/>
        </a:spcBef>
        <a:spcAft>
          <a:spcPct val="0"/>
        </a:spcAft>
        <a:buFont typeface="Wingdings" pitchFamily="2" charset="2"/>
        <a:buChar char="§"/>
        <a:defRPr sz="2800">
          <a:solidFill>
            <a:srgbClr val="363636"/>
          </a:solidFill>
          <a:latin typeface="+mn-lt"/>
          <a:ea typeface="+mn-ea"/>
          <a:cs typeface="+mn-cs"/>
        </a:defRPr>
      </a:lvl1pPr>
      <a:lvl2pPr marL="742950" indent="-285750" algn="l" rtl="0" eaLnBrk="0" fontAlgn="base" hangingPunct="0">
        <a:spcBef>
          <a:spcPct val="0"/>
        </a:spcBef>
        <a:spcAft>
          <a:spcPct val="0"/>
        </a:spcAft>
        <a:buChar char="•"/>
        <a:defRPr sz="2400">
          <a:solidFill>
            <a:srgbClr val="363636"/>
          </a:solidFill>
          <a:latin typeface="+mn-lt"/>
        </a:defRPr>
      </a:lvl2pPr>
      <a:lvl3pPr marL="1143000" indent="-228600" algn="l" rtl="0" eaLnBrk="0" fontAlgn="base" hangingPunct="0">
        <a:spcBef>
          <a:spcPct val="0"/>
        </a:spcBef>
        <a:spcAft>
          <a:spcPct val="0"/>
        </a:spcAft>
        <a:buChar char="•"/>
        <a:defRPr sz="2000">
          <a:solidFill>
            <a:srgbClr val="363636"/>
          </a:solidFill>
          <a:latin typeface="+mn-lt"/>
        </a:defRPr>
      </a:lvl3pPr>
      <a:lvl4pPr marL="1600200" indent="-228600" algn="l" rtl="0" fontAlgn="base">
        <a:spcBef>
          <a:spcPct val="0"/>
        </a:spcBef>
        <a:spcAft>
          <a:spcPct val="0"/>
        </a:spcAft>
        <a:buChar char="•"/>
        <a:defRPr>
          <a:solidFill>
            <a:srgbClr val="363636"/>
          </a:solidFill>
          <a:latin typeface="+mn-lt"/>
        </a:defRPr>
      </a:lvl4pPr>
      <a:lvl5pPr marL="2057400" indent="-228600" algn="l" rtl="0" eaLnBrk="0" fontAlgn="base" hangingPunct="0">
        <a:spcBef>
          <a:spcPct val="20000"/>
        </a:spcBef>
        <a:spcAft>
          <a:spcPct val="0"/>
        </a:spcAft>
        <a:buChar char="•"/>
        <a:defRPr sz="1600">
          <a:solidFill>
            <a:srgbClr val="363636"/>
          </a:solidFill>
          <a:latin typeface="+mn-lt"/>
        </a:defRPr>
      </a:lvl5pPr>
      <a:lvl6pPr marL="2514600" indent="-228600" algn="l" rtl="0" fontAlgn="base">
        <a:spcBef>
          <a:spcPct val="20000"/>
        </a:spcBef>
        <a:spcAft>
          <a:spcPct val="0"/>
        </a:spcAft>
        <a:buChar char="•"/>
        <a:defRPr sz="1600">
          <a:solidFill>
            <a:srgbClr val="363636"/>
          </a:solidFill>
          <a:latin typeface="+mn-lt"/>
        </a:defRPr>
      </a:lvl6pPr>
      <a:lvl7pPr marL="2971800" indent="-228600" algn="l" rtl="0" fontAlgn="base">
        <a:spcBef>
          <a:spcPct val="20000"/>
        </a:spcBef>
        <a:spcAft>
          <a:spcPct val="0"/>
        </a:spcAft>
        <a:buChar char="•"/>
        <a:defRPr sz="1600">
          <a:solidFill>
            <a:srgbClr val="363636"/>
          </a:solidFill>
          <a:latin typeface="+mn-lt"/>
        </a:defRPr>
      </a:lvl7pPr>
      <a:lvl8pPr marL="3429000" indent="-228600" algn="l" rtl="0" fontAlgn="base">
        <a:spcBef>
          <a:spcPct val="20000"/>
        </a:spcBef>
        <a:spcAft>
          <a:spcPct val="0"/>
        </a:spcAft>
        <a:buChar char="•"/>
        <a:defRPr sz="1600">
          <a:solidFill>
            <a:srgbClr val="363636"/>
          </a:solidFill>
          <a:latin typeface="+mn-lt"/>
        </a:defRPr>
      </a:lvl8pPr>
      <a:lvl9pPr marL="3886200" indent="-228600" algn="l" rtl="0" fontAlgn="base">
        <a:spcBef>
          <a:spcPct val="20000"/>
        </a:spcBef>
        <a:spcAft>
          <a:spcPct val="0"/>
        </a:spcAft>
        <a:buChar char="•"/>
        <a:defRPr sz="1600">
          <a:solidFill>
            <a:srgbClr val="363636"/>
          </a:solidFill>
          <a:latin typeface="+mn-lt"/>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rgbClr val="F9F9F9"/>
        </a:solidFill>
        <a:effectLst/>
      </p:bgPr>
    </p:bg>
    <p:spTree>
      <p:nvGrpSpPr>
        <p:cNvPr id="1" name=""/>
        <p:cNvGrpSpPr/>
        <p:nvPr/>
      </p:nvGrpSpPr>
      <p:grpSpPr>
        <a:xfrm>
          <a:off x="0" y="0"/>
          <a:ext cx="0" cy="0"/>
          <a:chOff x="0" y="0"/>
          <a:chExt cx="0" cy="0"/>
        </a:xfrm>
      </p:grpSpPr>
      <p:pic>
        <p:nvPicPr>
          <p:cNvPr id="33794" name="Picture 6" descr="namahnLogoAH.png"/>
          <p:cNvPicPr>
            <a:picLocks noChangeAspect="1"/>
          </p:cNvPicPr>
          <p:nvPr/>
        </p:nvPicPr>
        <p:blipFill>
          <a:blip r:embed="rId10" cstate="print">
            <a:extLst>
              <a:ext uri="{28A0092B-C50C-407E-A947-70E740481C1C}">
                <a14:useLocalDpi xmlns:a14="http://schemas.microsoft.com/office/drawing/2010/main"/>
              </a:ext>
            </a:extLst>
          </a:blip>
          <a:srcRect/>
          <a:stretch>
            <a:fillRect/>
          </a:stretch>
        </p:blipFill>
        <p:spPr bwMode="auto">
          <a:xfrm>
            <a:off x="8166100" y="6410325"/>
            <a:ext cx="352425" cy="360363"/>
          </a:xfrm>
          <a:prstGeom prst="rect">
            <a:avLst/>
          </a:prstGeom>
          <a:noFill/>
          <a:ln w="9525">
            <a:noFill/>
            <a:miter lim="800000"/>
            <a:headEnd/>
            <a:tailEnd/>
          </a:ln>
        </p:spPr>
      </p:pic>
      <p:sp>
        <p:nvSpPr>
          <p:cNvPr id="3" name="Line 2"/>
          <p:cNvSpPr>
            <a:spLocks noChangeShapeType="1"/>
          </p:cNvSpPr>
          <p:nvPr/>
        </p:nvSpPr>
        <p:spPr bwMode="auto">
          <a:xfrm flipV="1">
            <a:off x="615950" y="1244600"/>
            <a:ext cx="7885113" cy="9525"/>
          </a:xfrm>
          <a:prstGeom prst="line">
            <a:avLst/>
          </a:prstGeom>
          <a:noFill/>
          <a:ln w="6350" cap="sq">
            <a:solidFill>
              <a:schemeClr val="bg1">
                <a:lumMod val="85000"/>
              </a:schemeClr>
            </a:solidFill>
            <a:prstDash val="sysDash"/>
            <a:round/>
            <a:headEnd type="none" w="med" len="med"/>
            <a:tailEnd type="none" w="med" len="med"/>
          </a:ln>
        </p:spPr>
        <p:txBody>
          <a:bodyPr/>
          <a:lstStyle/>
          <a:p>
            <a:pPr algn="ctr">
              <a:defRPr/>
            </a:pPr>
            <a:endParaRPr lang="en-US" sz="4200" b="1" dirty="0">
              <a:ln w="12700">
                <a:solidFill>
                  <a:srgbClr val="5A5A5A">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Tree>
  </p:cSld>
  <p:clrMap bg1="lt1" tx1="dk1" bg2="lt2" tx2="dk2" accent1="accent1" accent2="accent2" accent3="accent3" accent4="accent4" accent5="accent5" accent6="accent6" hlink="hlink" folHlink="folHlink"/>
  <p:sldLayoutIdLst>
    <p:sldLayoutId id="2147484155" r:id="rId1"/>
    <p:sldLayoutId id="2147484156" r:id="rId2"/>
    <p:sldLayoutId id="2147484157" r:id="rId3"/>
    <p:sldLayoutId id="2147484158" r:id="rId4"/>
    <p:sldLayoutId id="2147484159" r:id="rId5"/>
    <p:sldLayoutId id="2147484160" r:id="rId6"/>
    <p:sldLayoutId id="2147484161" r:id="rId7"/>
    <p:sldLayoutId id="2147484162" r:id="rId8"/>
  </p:sldLayoutIdLst>
  <p:hf hdr="0" ftr="0"/>
  <p:txStyles>
    <p:titleStyle>
      <a:lvl1pPr algn="l" rtl="0" eaLnBrk="0" fontAlgn="base" hangingPunct="0">
        <a:spcBef>
          <a:spcPct val="0"/>
        </a:spcBef>
        <a:spcAft>
          <a:spcPct val="0"/>
        </a:spcAft>
        <a:defRPr sz="3600" b="1">
          <a:solidFill>
            <a:srgbClr val="363636"/>
          </a:solidFill>
          <a:latin typeface="+mj-lt"/>
          <a:ea typeface="+mj-ea"/>
          <a:cs typeface="+mj-cs"/>
        </a:defRPr>
      </a:lvl1pPr>
      <a:lvl2pPr algn="l" rtl="0" eaLnBrk="0" fontAlgn="base" hangingPunct="0">
        <a:spcBef>
          <a:spcPct val="0"/>
        </a:spcBef>
        <a:spcAft>
          <a:spcPct val="0"/>
        </a:spcAft>
        <a:defRPr sz="3600" b="1">
          <a:solidFill>
            <a:srgbClr val="363636"/>
          </a:solidFill>
          <a:latin typeface="Calibri" pitchFamily="34" charset="0"/>
        </a:defRPr>
      </a:lvl2pPr>
      <a:lvl3pPr algn="l" rtl="0" eaLnBrk="0" fontAlgn="base" hangingPunct="0">
        <a:spcBef>
          <a:spcPct val="0"/>
        </a:spcBef>
        <a:spcAft>
          <a:spcPct val="0"/>
        </a:spcAft>
        <a:defRPr sz="3600" b="1">
          <a:solidFill>
            <a:srgbClr val="363636"/>
          </a:solidFill>
          <a:latin typeface="Calibri" pitchFamily="34" charset="0"/>
        </a:defRPr>
      </a:lvl3pPr>
      <a:lvl4pPr algn="l" rtl="0" eaLnBrk="0" fontAlgn="base" hangingPunct="0">
        <a:spcBef>
          <a:spcPct val="0"/>
        </a:spcBef>
        <a:spcAft>
          <a:spcPct val="0"/>
        </a:spcAft>
        <a:defRPr sz="3600" b="1">
          <a:solidFill>
            <a:srgbClr val="363636"/>
          </a:solidFill>
          <a:latin typeface="Calibri" pitchFamily="34" charset="0"/>
        </a:defRPr>
      </a:lvl4pPr>
      <a:lvl5pPr algn="l" rtl="0" eaLnBrk="0" fontAlgn="base" hangingPunct="0">
        <a:spcBef>
          <a:spcPct val="0"/>
        </a:spcBef>
        <a:spcAft>
          <a:spcPct val="0"/>
        </a:spcAft>
        <a:defRPr sz="3600" b="1">
          <a:solidFill>
            <a:srgbClr val="363636"/>
          </a:solidFill>
          <a:latin typeface="Calibri" pitchFamily="34" charset="0"/>
        </a:defRPr>
      </a:lvl5pPr>
      <a:lvl6pPr marL="457200" algn="l" rtl="0" fontAlgn="base">
        <a:spcBef>
          <a:spcPct val="0"/>
        </a:spcBef>
        <a:spcAft>
          <a:spcPct val="0"/>
        </a:spcAft>
        <a:defRPr sz="3600" b="1">
          <a:solidFill>
            <a:srgbClr val="363636"/>
          </a:solidFill>
          <a:latin typeface="Calibri" pitchFamily="34" charset="0"/>
        </a:defRPr>
      </a:lvl6pPr>
      <a:lvl7pPr marL="914400" algn="l" rtl="0" fontAlgn="base">
        <a:spcBef>
          <a:spcPct val="0"/>
        </a:spcBef>
        <a:spcAft>
          <a:spcPct val="0"/>
        </a:spcAft>
        <a:defRPr sz="3600" b="1">
          <a:solidFill>
            <a:srgbClr val="363636"/>
          </a:solidFill>
          <a:latin typeface="Calibri" pitchFamily="34" charset="0"/>
        </a:defRPr>
      </a:lvl7pPr>
      <a:lvl8pPr marL="1371600" algn="l" rtl="0" fontAlgn="base">
        <a:spcBef>
          <a:spcPct val="0"/>
        </a:spcBef>
        <a:spcAft>
          <a:spcPct val="0"/>
        </a:spcAft>
        <a:defRPr sz="3600" b="1">
          <a:solidFill>
            <a:srgbClr val="363636"/>
          </a:solidFill>
          <a:latin typeface="Calibri" pitchFamily="34" charset="0"/>
        </a:defRPr>
      </a:lvl8pPr>
      <a:lvl9pPr marL="1828800" algn="l" rtl="0" fontAlgn="base">
        <a:spcBef>
          <a:spcPct val="0"/>
        </a:spcBef>
        <a:spcAft>
          <a:spcPct val="0"/>
        </a:spcAft>
        <a:defRPr sz="3600" b="1">
          <a:solidFill>
            <a:srgbClr val="363636"/>
          </a:solidFill>
          <a:latin typeface="Calibri" pitchFamily="34" charset="0"/>
        </a:defRPr>
      </a:lvl9pPr>
    </p:titleStyle>
    <p:bodyStyle>
      <a:lvl1pPr marL="342900" indent="-342900" algn="l" rtl="0" eaLnBrk="0" fontAlgn="base" hangingPunct="0">
        <a:spcBef>
          <a:spcPts val="800"/>
        </a:spcBef>
        <a:spcAft>
          <a:spcPct val="0"/>
        </a:spcAft>
        <a:buFont typeface="Wingdings" pitchFamily="2" charset="2"/>
        <a:buChar char="§"/>
        <a:defRPr sz="2800">
          <a:solidFill>
            <a:srgbClr val="363636"/>
          </a:solidFill>
          <a:latin typeface="+mn-lt"/>
          <a:ea typeface="+mn-ea"/>
          <a:cs typeface="+mn-cs"/>
        </a:defRPr>
      </a:lvl1pPr>
      <a:lvl2pPr marL="742950" indent="-285750" algn="l" rtl="0" eaLnBrk="0" fontAlgn="base" hangingPunct="0">
        <a:spcBef>
          <a:spcPct val="0"/>
        </a:spcBef>
        <a:spcAft>
          <a:spcPct val="0"/>
        </a:spcAft>
        <a:buChar char="•"/>
        <a:defRPr sz="2400">
          <a:solidFill>
            <a:srgbClr val="363636"/>
          </a:solidFill>
          <a:latin typeface="+mn-lt"/>
        </a:defRPr>
      </a:lvl2pPr>
      <a:lvl3pPr marL="1143000" indent="-228600" algn="l" rtl="0" eaLnBrk="0" fontAlgn="base" hangingPunct="0">
        <a:spcBef>
          <a:spcPct val="0"/>
        </a:spcBef>
        <a:spcAft>
          <a:spcPct val="0"/>
        </a:spcAft>
        <a:buChar char="•"/>
        <a:defRPr sz="2000">
          <a:solidFill>
            <a:srgbClr val="363636"/>
          </a:solidFill>
          <a:latin typeface="+mn-lt"/>
        </a:defRPr>
      </a:lvl3pPr>
      <a:lvl4pPr marL="1600200" indent="-228600" algn="l" rtl="0" fontAlgn="base">
        <a:spcBef>
          <a:spcPct val="0"/>
        </a:spcBef>
        <a:spcAft>
          <a:spcPct val="0"/>
        </a:spcAft>
        <a:buChar char="•"/>
        <a:defRPr>
          <a:solidFill>
            <a:srgbClr val="363636"/>
          </a:solidFill>
          <a:latin typeface="+mn-lt"/>
        </a:defRPr>
      </a:lvl4pPr>
      <a:lvl5pPr marL="2057400" indent="-228600" algn="l" rtl="0" eaLnBrk="0" fontAlgn="base" hangingPunct="0">
        <a:spcBef>
          <a:spcPct val="20000"/>
        </a:spcBef>
        <a:spcAft>
          <a:spcPct val="0"/>
        </a:spcAft>
        <a:buChar char="•"/>
        <a:defRPr sz="1600">
          <a:solidFill>
            <a:srgbClr val="363636"/>
          </a:solidFill>
          <a:latin typeface="+mn-lt"/>
        </a:defRPr>
      </a:lvl5pPr>
      <a:lvl6pPr marL="2514600" indent="-228600" algn="l" rtl="0" fontAlgn="base">
        <a:spcBef>
          <a:spcPct val="20000"/>
        </a:spcBef>
        <a:spcAft>
          <a:spcPct val="0"/>
        </a:spcAft>
        <a:buChar char="•"/>
        <a:defRPr sz="1600">
          <a:solidFill>
            <a:srgbClr val="363636"/>
          </a:solidFill>
          <a:latin typeface="+mn-lt"/>
        </a:defRPr>
      </a:lvl6pPr>
      <a:lvl7pPr marL="2971800" indent="-228600" algn="l" rtl="0" fontAlgn="base">
        <a:spcBef>
          <a:spcPct val="20000"/>
        </a:spcBef>
        <a:spcAft>
          <a:spcPct val="0"/>
        </a:spcAft>
        <a:buChar char="•"/>
        <a:defRPr sz="1600">
          <a:solidFill>
            <a:srgbClr val="363636"/>
          </a:solidFill>
          <a:latin typeface="+mn-lt"/>
        </a:defRPr>
      </a:lvl7pPr>
      <a:lvl8pPr marL="3429000" indent="-228600" algn="l" rtl="0" fontAlgn="base">
        <a:spcBef>
          <a:spcPct val="20000"/>
        </a:spcBef>
        <a:spcAft>
          <a:spcPct val="0"/>
        </a:spcAft>
        <a:buChar char="•"/>
        <a:defRPr sz="1600">
          <a:solidFill>
            <a:srgbClr val="363636"/>
          </a:solidFill>
          <a:latin typeface="+mn-lt"/>
        </a:defRPr>
      </a:lvl8pPr>
      <a:lvl9pPr marL="3886200" indent="-228600" algn="l" rtl="0" fontAlgn="base">
        <a:spcBef>
          <a:spcPct val="20000"/>
        </a:spcBef>
        <a:spcAft>
          <a:spcPct val="0"/>
        </a:spcAft>
        <a:buChar char="•"/>
        <a:defRPr sz="1600">
          <a:solidFill>
            <a:srgbClr val="363636"/>
          </a:solidFill>
          <a:latin typeface="+mn-lt"/>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166" r:id="rId1"/>
    <p:sldLayoutId id="2147484167" r:id="rId2"/>
    <p:sldLayoutId id="2147484168" r:id="rId3"/>
    <p:sldLayoutId id="2147484169" r:id="rId4"/>
    <p:sldLayoutId id="2147484170" r:id="rId5"/>
    <p:sldLayoutId id="2147484171" r:id="rId6"/>
    <p:sldLayoutId id="2147484172" r:id="rId7"/>
  </p:sldLayoutIdLst>
  <p:hf hdr="0" ftr="0"/>
  <p:txStyles>
    <p:titleStyle>
      <a:lvl1pPr algn="l" rtl="0" eaLnBrk="0" fontAlgn="base" hangingPunct="0">
        <a:spcBef>
          <a:spcPct val="0"/>
        </a:spcBef>
        <a:spcAft>
          <a:spcPct val="0"/>
        </a:spcAft>
        <a:defRPr sz="3600" b="1">
          <a:solidFill>
            <a:srgbClr val="363636"/>
          </a:solidFill>
          <a:latin typeface="+mj-lt"/>
          <a:ea typeface="+mj-ea"/>
          <a:cs typeface="+mj-cs"/>
        </a:defRPr>
      </a:lvl1pPr>
      <a:lvl2pPr algn="l" rtl="0" eaLnBrk="0" fontAlgn="base" hangingPunct="0">
        <a:spcBef>
          <a:spcPct val="0"/>
        </a:spcBef>
        <a:spcAft>
          <a:spcPct val="0"/>
        </a:spcAft>
        <a:defRPr sz="3600" b="1">
          <a:solidFill>
            <a:srgbClr val="363636"/>
          </a:solidFill>
          <a:latin typeface="Calibri" pitchFamily="34" charset="0"/>
        </a:defRPr>
      </a:lvl2pPr>
      <a:lvl3pPr algn="l" rtl="0" eaLnBrk="0" fontAlgn="base" hangingPunct="0">
        <a:spcBef>
          <a:spcPct val="0"/>
        </a:spcBef>
        <a:spcAft>
          <a:spcPct val="0"/>
        </a:spcAft>
        <a:defRPr sz="3600" b="1">
          <a:solidFill>
            <a:srgbClr val="363636"/>
          </a:solidFill>
          <a:latin typeface="Calibri" pitchFamily="34" charset="0"/>
        </a:defRPr>
      </a:lvl3pPr>
      <a:lvl4pPr algn="l" rtl="0" eaLnBrk="0" fontAlgn="base" hangingPunct="0">
        <a:spcBef>
          <a:spcPct val="0"/>
        </a:spcBef>
        <a:spcAft>
          <a:spcPct val="0"/>
        </a:spcAft>
        <a:defRPr sz="3600" b="1">
          <a:solidFill>
            <a:srgbClr val="363636"/>
          </a:solidFill>
          <a:latin typeface="Calibri" pitchFamily="34" charset="0"/>
        </a:defRPr>
      </a:lvl4pPr>
      <a:lvl5pPr algn="l" rtl="0" eaLnBrk="0" fontAlgn="base" hangingPunct="0">
        <a:spcBef>
          <a:spcPct val="0"/>
        </a:spcBef>
        <a:spcAft>
          <a:spcPct val="0"/>
        </a:spcAft>
        <a:defRPr sz="3600" b="1">
          <a:solidFill>
            <a:srgbClr val="363636"/>
          </a:solidFill>
          <a:latin typeface="Calibri" pitchFamily="34" charset="0"/>
        </a:defRPr>
      </a:lvl5pPr>
      <a:lvl6pPr marL="457200" algn="l" rtl="0" fontAlgn="base">
        <a:spcBef>
          <a:spcPct val="0"/>
        </a:spcBef>
        <a:spcAft>
          <a:spcPct val="0"/>
        </a:spcAft>
        <a:defRPr sz="3600" b="1">
          <a:solidFill>
            <a:srgbClr val="363636"/>
          </a:solidFill>
          <a:latin typeface="Calibri" pitchFamily="34" charset="0"/>
        </a:defRPr>
      </a:lvl6pPr>
      <a:lvl7pPr marL="914400" algn="l" rtl="0" fontAlgn="base">
        <a:spcBef>
          <a:spcPct val="0"/>
        </a:spcBef>
        <a:spcAft>
          <a:spcPct val="0"/>
        </a:spcAft>
        <a:defRPr sz="3600" b="1">
          <a:solidFill>
            <a:srgbClr val="363636"/>
          </a:solidFill>
          <a:latin typeface="Calibri" pitchFamily="34" charset="0"/>
        </a:defRPr>
      </a:lvl7pPr>
      <a:lvl8pPr marL="1371600" algn="l" rtl="0" fontAlgn="base">
        <a:spcBef>
          <a:spcPct val="0"/>
        </a:spcBef>
        <a:spcAft>
          <a:spcPct val="0"/>
        </a:spcAft>
        <a:defRPr sz="3600" b="1">
          <a:solidFill>
            <a:srgbClr val="363636"/>
          </a:solidFill>
          <a:latin typeface="Calibri" pitchFamily="34" charset="0"/>
        </a:defRPr>
      </a:lvl8pPr>
      <a:lvl9pPr marL="1828800" algn="l" rtl="0" fontAlgn="base">
        <a:spcBef>
          <a:spcPct val="0"/>
        </a:spcBef>
        <a:spcAft>
          <a:spcPct val="0"/>
        </a:spcAft>
        <a:defRPr sz="3600" b="1">
          <a:solidFill>
            <a:srgbClr val="363636"/>
          </a:solidFill>
          <a:latin typeface="Calibri" pitchFamily="34" charset="0"/>
        </a:defRPr>
      </a:lvl9pPr>
    </p:titleStyle>
    <p:bodyStyle>
      <a:lvl1pPr marL="342900" indent="-342900" algn="l" rtl="0" eaLnBrk="0" fontAlgn="base" hangingPunct="0">
        <a:spcBef>
          <a:spcPts val="800"/>
        </a:spcBef>
        <a:spcAft>
          <a:spcPct val="0"/>
        </a:spcAft>
        <a:buFont typeface="Wingdings" pitchFamily="2" charset="2"/>
        <a:buChar char="§"/>
        <a:defRPr sz="2800">
          <a:solidFill>
            <a:srgbClr val="363636"/>
          </a:solidFill>
          <a:latin typeface="+mn-lt"/>
          <a:ea typeface="+mn-ea"/>
          <a:cs typeface="+mn-cs"/>
        </a:defRPr>
      </a:lvl1pPr>
      <a:lvl2pPr marL="742950" indent="-285750" algn="l" rtl="0" eaLnBrk="0" fontAlgn="base" hangingPunct="0">
        <a:spcBef>
          <a:spcPct val="0"/>
        </a:spcBef>
        <a:spcAft>
          <a:spcPct val="0"/>
        </a:spcAft>
        <a:buChar char="•"/>
        <a:defRPr sz="2400">
          <a:solidFill>
            <a:srgbClr val="363636"/>
          </a:solidFill>
          <a:latin typeface="+mn-lt"/>
        </a:defRPr>
      </a:lvl2pPr>
      <a:lvl3pPr marL="1143000" indent="-228600" algn="l" rtl="0" eaLnBrk="0" fontAlgn="base" hangingPunct="0">
        <a:spcBef>
          <a:spcPct val="0"/>
        </a:spcBef>
        <a:spcAft>
          <a:spcPct val="0"/>
        </a:spcAft>
        <a:buChar char="•"/>
        <a:defRPr sz="2000">
          <a:solidFill>
            <a:srgbClr val="363636"/>
          </a:solidFill>
          <a:latin typeface="+mn-lt"/>
        </a:defRPr>
      </a:lvl3pPr>
      <a:lvl4pPr marL="1600200" indent="-228600" algn="l" rtl="0" fontAlgn="base">
        <a:spcBef>
          <a:spcPct val="0"/>
        </a:spcBef>
        <a:spcAft>
          <a:spcPct val="0"/>
        </a:spcAft>
        <a:buChar char="•"/>
        <a:defRPr>
          <a:solidFill>
            <a:srgbClr val="363636"/>
          </a:solidFill>
          <a:latin typeface="+mn-lt"/>
        </a:defRPr>
      </a:lvl4pPr>
      <a:lvl5pPr marL="2057400" indent="-228600" algn="l" rtl="0" eaLnBrk="0" fontAlgn="base" hangingPunct="0">
        <a:spcBef>
          <a:spcPct val="20000"/>
        </a:spcBef>
        <a:spcAft>
          <a:spcPct val="0"/>
        </a:spcAft>
        <a:buChar char="•"/>
        <a:defRPr sz="1600">
          <a:solidFill>
            <a:srgbClr val="363636"/>
          </a:solidFill>
          <a:latin typeface="+mn-lt"/>
        </a:defRPr>
      </a:lvl5pPr>
      <a:lvl6pPr marL="2514600" indent="-228600" algn="l" rtl="0" fontAlgn="base">
        <a:spcBef>
          <a:spcPct val="20000"/>
        </a:spcBef>
        <a:spcAft>
          <a:spcPct val="0"/>
        </a:spcAft>
        <a:buChar char="•"/>
        <a:defRPr sz="1600">
          <a:solidFill>
            <a:srgbClr val="363636"/>
          </a:solidFill>
          <a:latin typeface="+mn-lt"/>
        </a:defRPr>
      </a:lvl6pPr>
      <a:lvl7pPr marL="2971800" indent="-228600" algn="l" rtl="0" fontAlgn="base">
        <a:spcBef>
          <a:spcPct val="20000"/>
        </a:spcBef>
        <a:spcAft>
          <a:spcPct val="0"/>
        </a:spcAft>
        <a:buChar char="•"/>
        <a:defRPr sz="1600">
          <a:solidFill>
            <a:srgbClr val="363636"/>
          </a:solidFill>
          <a:latin typeface="+mn-lt"/>
        </a:defRPr>
      </a:lvl7pPr>
      <a:lvl8pPr marL="3429000" indent="-228600" algn="l" rtl="0" fontAlgn="base">
        <a:spcBef>
          <a:spcPct val="20000"/>
        </a:spcBef>
        <a:spcAft>
          <a:spcPct val="0"/>
        </a:spcAft>
        <a:buChar char="•"/>
        <a:defRPr sz="1600">
          <a:solidFill>
            <a:srgbClr val="363636"/>
          </a:solidFill>
          <a:latin typeface="+mn-lt"/>
        </a:defRPr>
      </a:lvl8pPr>
      <a:lvl9pPr marL="3886200" indent="-228600" algn="l" rtl="0" fontAlgn="base">
        <a:spcBef>
          <a:spcPct val="20000"/>
        </a:spcBef>
        <a:spcAft>
          <a:spcPct val="0"/>
        </a:spcAft>
        <a:buChar char="•"/>
        <a:defRPr sz="1600">
          <a:solidFill>
            <a:srgbClr val="363636"/>
          </a:solidFill>
          <a:latin typeface="+mn-lt"/>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rgbClr val="F9F9F9"/>
        </a:solidFill>
        <a:effectLst/>
      </p:bgPr>
    </p:bg>
    <p:spTree>
      <p:nvGrpSpPr>
        <p:cNvPr id="1" name=""/>
        <p:cNvGrpSpPr/>
        <p:nvPr/>
      </p:nvGrpSpPr>
      <p:grpSpPr>
        <a:xfrm>
          <a:off x="0" y="0"/>
          <a:ext cx="0" cy="0"/>
          <a:chOff x="0" y="0"/>
          <a:chExt cx="0" cy="0"/>
        </a:xfrm>
      </p:grpSpPr>
      <p:pic>
        <p:nvPicPr>
          <p:cNvPr id="33794" name="Picture 6" descr="namahnLogoAH.png"/>
          <p:cNvPicPr>
            <a:picLocks noChangeAspect="1"/>
          </p:cNvPicPr>
          <p:nvPr/>
        </p:nvPicPr>
        <p:blipFill>
          <a:blip r:embed="rId10" cstate="print">
            <a:extLst>
              <a:ext uri="{28A0092B-C50C-407E-A947-70E740481C1C}">
                <a14:useLocalDpi xmlns:a14="http://schemas.microsoft.com/office/drawing/2010/main"/>
              </a:ext>
            </a:extLst>
          </a:blip>
          <a:srcRect/>
          <a:stretch>
            <a:fillRect/>
          </a:stretch>
        </p:blipFill>
        <p:spPr bwMode="auto">
          <a:xfrm>
            <a:off x="8166100" y="6410325"/>
            <a:ext cx="352425" cy="360363"/>
          </a:xfrm>
          <a:prstGeom prst="rect">
            <a:avLst/>
          </a:prstGeom>
          <a:noFill/>
          <a:ln w="9525">
            <a:noFill/>
            <a:miter lim="800000"/>
            <a:headEnd/>
            <a:tailEnd/>
          </a:ln>
        </p:spPr>
      </p:pic>
      <p:sp>
        <p:nvSpPr>
          <p:cNvPr id="3" name="Line 2"/>
          <p:cNvSpPr>
            <a:spLocks noChangeShapeType="1"/>
          </p:cNvSpPr>
          <p:nvPr/>
        </p:nvSpPr>
        <p:spPr bwMode="auto">
          <a:xfrm flipV="1">
            <a:off x="615950" y="1244600"/>
            <a:ext cx="7885113" cy="9525"/>
          </a:xfrm>
          <a:prstGeom prst="line">
            <a:avLst/>
          </a:prstGeom>
          <a:noFill/>
          <a:ln w="6350" cap="sq">
            <a:solidFill>
              <a:schemeClr val="bg1">
                <a:lumMod val="85000"/>
              </a:schemeClr>
            </a:solidFill>
            <a:prstDash val="sysDash"/>
            <a:round/>
            <a:headEnd type="none" w="med" len="med"/>
            <a:tailEnd type="none" w="med" len="med"/>
          </a:ln>
        </p:spPr>
        <p:txBody>
          <a:bodyPr/>
          <a:lstStyle/>
          <a:p>
            <a:pPr algn="ctr">
              <a:defRPr/>
            </a:pPr>
            <a:endParaRPr lang="en-US" sz="4200" b="1" dirty="0">
              <a:ln w="12700">
                <a:solidFill>
                  <a:srgbClr val="5A5A5A">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Tree>
  </p:cSld>
  <p:clrMap bg1="lt1" tx1="dk1" bg2="lt2" tx2="dk2" accent1="accent1" accent2="accent2" accent3="accent3" accent4="accent4" accent5="accent5" accent6="accent6" hlink="hlink" folHlink="folHlink"/>
  <p:sldLayoutIdLst>
    <p:sldLayoutId id="2147484174" r:id="rId1"/>
    <p:sldLayoutId id="2147484175" r:id="rId2"/>
    <p:sldLayoutId id="2147484176" r:id="rId3"/>
    <p:sldLayoutId id="2147484177" r:id="rId4"/>
    <p:sldLayoutId id="2147484178" r:id="rId5"/>
    <p:sldLayoutId id="2147484179" r:id="rId6"/>
    <p:sldLayoutId id="2147484180" r:id="rId7"/>
    <p:sldLayoutId id="2147484181" r:id="rId8"/>
  </p:sldLayoutIdLst>
  <p:hf hdr="0" ftr="0"/>
  <p:txStyles>
    <p:titleStyle>
      <a:lvl1pPr algn="l" rtl="0" eaLnBrk="0" fontAlgn="base" hangingPunct="0">
        <a:spcBef>
          <a:spcPct val="0"/>
        </a:spcBef>
        <a:spcAft>
          <a:spcPct val="0"/>
        </a:spcAft>
        <a:defRPr sz="3600" b="1">
          <a:solidFill>
            <a:srgbClr val="363636"/>
          </a:solidFill>
          <a:latin typeface="+mj-lt"/>
          <a:ea typeface="+mj-ea"/>
          <a:cs typeface="+mj-cs"/>
        </a:defRPr>
      </a:lvl1pPr>
      <a:lvl2pPr algn="l" rtl="0" eaLnBrk="0" fontAlgn="base" hangingPunct="0">
        <a:spcBef>
          <a:spcPct val="0"/>
        </a:spcBef>
        <a:spcAft>
          <a:spcPct val="0"/>
        </a:spcAft>
        <a:defRPr sz="3600" b="1">
          <a:solidFill>
            <a:srgbClr val="363636"/>
          </a:solidFill>
          <a:latin typeface="Calibri" pitchFamily="34" charset="0"/>
        </a:defRPr>
      </a:lvl2pPr>
      <a:lvl3pPr algn="l" rtl="0" eaLnBrk="0" fontAlgn="base" hangingPunct="0">
        <a:spcBef>
          <a:spcPct val="0"/>
        </a:spcBef>
        <a:spcAft>
          <a:spcPct val="0"/>
        </a:spcAft>
        <a:defRPr sz="3600" b="1">
          <a:solidFill>
            <a:srgbClr val="363636"/>
          </a:solidFill>
          <a:latin typeface="Calibri" pitchFamily="34" charset="0"/>
        </a:defRPr>
      </a:lvl3pPr>
      <a:lvl4pPr algn="l" rtl="0" eaLnBrk="0" fontAlgn="base" hangingPunct="0">
        <a:spcBef>
          <a:spcPct val="0"/>
        </a:spcBef>
        <a:spcAft>
          <a:spcPct val="0"/>
        </a:spcAft>
        <a:defRPr sz="3600" b="1">
          <a:solidFill>
            <a:srgbClr val="363636"/>
          </a:solidFill>
          <a:latin typeface="Calibri" pitchFamily="34" charset="0"/>
        </a:defRPr>
      </a:lvl4pPr>
      <a:lvl5pPr algn="l" rtl="0" eaLnBrk="0" fontAlgn="base" hangingPunct="0">
        <a:spcBef>
          <a:spcPct val="0"/>
        </a:spcBef>
        <a:spcAft>
          <a:spcPct val="0"/>
        </a:spcAft>
        <a:defRPr sz="3600" b="1">
          <a:solidFill>
            <a:srgbClr val="363636"/>
          </a:solidFill>
          <a:latin typeface="Calibri" pitchFamily="34" charset="0"/>
        </a:defRPr>
      </a:lvl5pPr>
      <a:lvl6pPr marL="457200" algn="l" rtl="0" fontAlgn="base">
        <a:spcBef>
          <a:spcPct val="0"/>
        </a:spcBef>
        <a:spcAft>
          <a:spcPct val="0"/>
        </a:spcAft>
        <a:defRPr sz="3600" b="1">
          <a:solidFill>
            <a:srgbClr val="363636"/>
          </a:solidFill>
          <a:latin typeface="Calibri" pitchFamily="34" charset="0"/>
        </a:defRPr>
      </a:lvl6pPr>
      <a:lvl7pPr marL="914400" algn="l" rtl="0" fontAlgn="base">
        <a:spcBef>
          <a:spcPct val="0"/>
        </a:spcBef>
        <a:spcAft>
          <a:spcPct val="0"/>
        </a:spcAft>
        <a:defRPr sz="3600" b="1">
          <a:solidFill>
            <a:srgbClr val="363636"/>
          </a:solidFill>
          <a:latin typeface="Calibri" pitchFamily="34" charset="0"/>
        </a:defRPr>
      </a:lvl7pPr>
      <a:lvl8pPr marL="1371600" algn="l" rtl="0" fontAlgn="base">
        <a:spcBef>
          <a:spcPct val="0"/>
        </a:spcBef>
        <a:spcAft>
          <a:spcPct val="0"/>
        </a:spcAft>
        <a:defRPr sz="3600" b="1">
          <a:solidFill>
            <a:srgbClr val="363636"/>
          </a:solidFill>
          <a:latin typeface="Calibri" pitchFamily="34" charset="0"/>
        </a:defRPr>
      </a:lvl8pPr>
      <a:lvl9pPr marL="1828800" algn="l" rtl="0" fontAlgn="base">
        <a:spcBef>
          <a:spcPct val="0"/>
        </a:spcBef>
        <a:spcAft>
          <a:spcPct val="0"/>
        </a:spcAft>
        <a:defRPr sz="3600" b="1">
          <a:solidFill>
            <a:srgbClr val="363636"/>
          </a:solidFill>
          <a:latin typeface="Calibri" pitchFamily="34" charset="0"/>
        </a:defRPr>
      </a:lvl9pPr>
    </p:titleStyle>
    <p:bodyStyle>
      <a:lvl1pPr marL="342900" indent="-342900" algn="l" rtl="0" eaLnBrk="0" fontAlgn="base" hangingPunct="0">
        <a:spcBef>
          <a:spcPts val="800"/>
        </a:spcBef>
        <a:spcAft>
          <a:spcPct val="0"/>
        </a:spcAft>
        <a:buFont typeface="Wingdings" pitchFamily="2" charset="2"/>
        <a:buChar char="§"/>
        <a:defRPr sz="2800">
          <a:solidFill>
            <a:srgbClr val="363636"/>
          </a:solidFill>
          <a:latin typeface="+mn-lt"/>
          <a:ea typeface="+mn-ea"/>
          <a:cs typeface="+mn-cs"/>
        </a:defRPr>
      </a:lvl1pPr>
      <a:lvl2pPr marL="742950" indent="-285750" algn="l" rtl="0" eaLnBrk="0" fontAlgn="base" hangingPunct="0">
        <a:spcBef>
          <a:spcPct val="0"/>
        </a:spcBef>
        <a:spcAft>
          <a:spcPct val="0"/>
        </a:spcAft>
        <a:buChar char="•"/>
        <a:defRPr sz="2400">
          <a:solidFill>
            <a:srgbClr val="363636"/>
          </a:solidFill>
          <a:latin typeface="+mn-lt"/>
        </a:defRPr>
      </a:lvl2pPr>
      <a:lvl3pPr marL="1143000" indent="-228600" algn="l" rtl="0" eaLnBrk="0" fontAlgn="base" hangingPunct="0">
        <a:spcBef>
          <a:spcPct val="0"/>
        </a:spcBef>
        <a:spcAft>
          <a:spcPct val="0"/>
        </a:spcAft>
        <a:buChar char="•"/>
        <a:defRPr sz="2000">
          <a:solidFill>
            <a:srgbClr val="363636"/>
          </a:solidFill>
          <a:latin typeface="+mn-lt"/>
        </a:defRPr>
      </a:lvl3pPr>
      <a:lvl4pPr marL="1600200" indent="-228600" algn="l" rtl="0" fontAlgn="base">
        <a:spcBef>
          <a:spcPct val="0"/>
        </a:spcBef>
        <a:spcAft>
          <a:spcPct val="0"/>
        </a:spcAft>
        <a:buChar char="•"/>
        <a:defRPr>
          <a:solidFill>
            <a:srgbClr val="363636"/>
          </a:solidFill>
          <a:latin typeface="+mn-lt"/>
        </a:defRPr>
      </a:lvl4pPr>
      <a:lvl5pPr marL="2057400" indent="-228600" algn="l" rtl="0" eaLnBrk="0" fontAlgn="base" hangingPunct="0">
        <a:spcBef>
          <a:spcPct val="20000"/>
        </a:spcBef>
        <a:spcAft>
          <a:spcPct val="0"/>
        </a:spcAft>
        <a:buChar char="•"/>
        <a:defRPr sz="1600">
          <a:solidFill>
            <a:srgbClr val="363636"/>
          </a:solidFill>
          <a:latin typeface="+mn-lt"/>
        </a:defRPr>
      </a:lvl5pPr>
      <a:lvl6pPr marL="2514600" indent="-228600" algn="l" rtl="0" fontAlgn="base">
        <a:spcBef>
          <a:spcPct val="20000"/>
        </a:spcBef>
        <a:spcAft>
          <a:spcPct val="0"/>
        </a:spcAft>
        <a:buChar char="•"/>
        <a:defRPr sz="1600">
          <a:solidFill>
            <a:srgbClr val="363636"/>
          </a:solidFill>
          <a:latin typeface="+mn-lt"/>
        </a:defRPr>
      </a:lvl6pPr>
      <a:lvl7pPr marL="2971800" indent="-228600" algn="l" rtl="0" fontAlgn="base">
        <a:spcBef>
          <a:spcPct val="20000"/>
        </a:spcBef>
        <a:spcAft>
          <a:spcPct val="0"/>
        </a:spcAft>
        <a:buChar char="•"/>
        <a:defRPr sz="1600">
          <a:solidFill>
            <a:srgbClr val="363636"/>
          </a:solidFill>
          <a:latin typeface="+mn-lt"/>
        </a:defRPr>
      </a:lvl7pPr>
      <a:lvl8pPr marL="3429000" indent="-228600" algn="l" rtl="0" fontAlgn="base">
        <a:spcBef>
          <a:spcPct val="20000"/>
        </a:spcBef>
        <a:spcAft>
          <a:spcPct val="0"/>
        </a:spcAft>
        <a:buChar char="•"/>
        <a:defRPr sz="1600">
          <a:solidFill>
            <a:srgbClr val="363636"/>
          </a:solidFill>
          <a:latin typeface="+mn-lt"/>
        </a:defRPr>
      </a:lvl8pPr>
      <a:lvl9pPr marL="3886200" indent="-228600" algn="l" rtl="0" fontAlgn="base">
        <a:spcBef>
          <a:spcPct val="20000"/>
        </a:spcBef>
        <a:spcAft>
          <a:spcPct val="0"/>
        </a:spcAft>
        <a:buChar char="•"/>
        <a:defRPr sz="1600">
          <a:solidFill>
            <a:srgbClr val="363636"/>
          </a:solidFill>
          <a:latin typeface="+mn-lt"/>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rgbClr val="F9F9F9"/>
        </a:solidFill>
        <a:effectLst/>
      </p:bgPr>
    </p:bg>
    <p:spTree>
      <p:nvGrpSpPr>
        <p:cNvPr id="1" name=""/>
        <p:cNvGrpSpPr/>
        <p:nvPr/>
      </p:nvGrpSpPr>
      <p:grpSpPr>
        <a:xfrm>
          <a:off x="0" y="0"/>
          <a:ext cx="0" cy="0"/>
          <a:chOff x="0" y="0"/>
          <a:chExt cx="0" cy="0"/>
        </a:xfrm>
      </p:grpSpPr>
      <p:pic>
        <p:nvPicPr>
          <p:cNvPr id="33794" name="Picture 6" descr="namahnLogoAH.png"/>
          <p:cNvPicPr>
            <a:picLocks noChangeAspect="1"/>
          </p:cNvPicPr>
          <p:nvPr/>
        </p:nvPicPr>
        <p:blipFill>
          <a:blip r:embed="rId11" cstate="print">
            <a:extLst>
              <a:ext uri="{28A0092B-C50C-407E-A947-70E740481C1C}">
                <a14:useLocalDpi xmlns:a14="http://schemas.microsoft.com/office/drawing/2010/main"/>
              </a:ext>
            </a:extLst>
          </a:blip>
          <a:srcRect/>
          <a:stretch>
            <a:fillRect/>
          </a:stretch>
        </p:blipFill>
        <p:spPr bwMode="auto">
          <a:xfrm>
            <a:off x="8166100" y="6410325"/>
            <a:ext cx="352425" cy="360363"/>
          </a:xfrm>
          <a:prstGeom prst="rect">
            <a:avLst/>
          </a:prstGeom>
          <a:noFill/>
          <a:ln w="9525">
            <a:noFill/>
            <a:miter lim="800000"/>
            <a:headEnd/>
            <a:tailEnd/>
          </a:ln>
        </p:spPr>
      </p:pic>
      <p:sp>
        <p:nvSpPr>
          <p:cNvPr id="3" name="Line 2"/>
          <p:cNvSpPr>
            <a:spLocks noChangeShapeType="1"/>
          </p:cNvSpPr>
          <p:nvPr/>
        </p:nvSpPr>
        <p:spPr bwMode="auto">
          <a:xfrm flipV="1">
            <a:off x="615950" y="1244600"/>
            <a:ext cx="7885113" cy="9525"/>
          </a:xfrm>
          <a:prstGeom prst="line">
            <a:avLst/>
          </a:prstGeom>
          <a:noFill/>
          <a:ln w="6350" cap="sq">
            <a:solidFill>
              <a:schemeClr val="bg1">
                <a:lumMod val="85000"/>
              </a:schemeClr>
            </a:solidFill>
            <a:prstDash val="sysDash"/>
            <a:round/>
            <a:headEnd type="none" w="med" len="med"/>
            <a:tailEnd type="none" w="med" len="med"/>
          </a:ln>
        </p:spPr>
        <p:txBody>
          <a:bodyPr/>
          <a:lstStyle/>
          <a:p>
            <a:pPr algn="ctr">
              <a:defRPr/>
            </a:pPr>
            <a:endParaRPr lang="en-US" sz="4200" b="1" dirty="0">
              <a:ln w="12700">
                <a:solidFill>
                  <a:srgbClr val="5A5A5A">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Tree>
  </p:cSld>
  <p:clrMap bg1="lt1" tx1="dk1" bg2="lt2" tx2="dk2" accent1="accent1" accent2="accent2" accent3="accent3" accent4="accent4" accent5="accent5" accent6="accent6" hlink="hlink" folHlink="folHlink"/>
  <p:sldLayoutIdLst>
    <p:sldLayoutId id="2147484183" r:id="rId1"/>
    <p:sldLayoutId id="2147484184" r:id="rId2"/>
    <p:sldLayoutId id="2147484185" r:id="rId3"/>
    <p:sldLayoutId id="2147484186" r:id="rId4"/>
    <p:sldLayoutId id="2147484187" r:id="rId5"/>
    <p:sldLayoutId id="2147484188" r:id="rId6"/>
    <p:sldLayoutId id="2147484189" r:id="rId7"/>
    <p:sldLayoutId id="2147484190" r:id="rId8"/>
    <p:sldLayoutId id="2147484192" r:id="rId9"/>
  </p:sldLayoutIdLst>
  <p:hf hdr="0" ftr="0"/>
  <p:txStyles>
    <p:titleStyle>
      <a:lvl1pPr algn="l" rtl="0" eaLnBrk="0" fontAlgn="base" hangingPunct="0">
        <a:spcBef>
          <a:spcPct val="0"/>
        </a:spcBef>
        <a:spcAft>
          <a:spcPct val="0"/>
        </a:spcAft>
        <a:defRPr sz="3600" b="1">
          <a:solidFill>
            <a:srgbClr val="363636"/>
          </a:solidFill>
          <a:latin typeface="+mj-lt"/>
          <a:ea typeface="+mj-ea"/>
          <a:cs typeface="+mj-cs"/>
        </a:defRPr>
      </a:lvl1pPr>
      <a:lvl2pPr algn="l" rtl="0" eaLnBrk="0" fontAlgn="base" hangingPunct="0">
        <a:spcBef>
          <a:spcPct val="0"/>
        </a:spcBef>
        <a:spcAft>
          <a:spcPct val="0"/>
        </a:spcAft>
        <a:defRPr sz="3600" b="1">
          <a:solidFill>
            <a:srgbClr val="363636"/>
          </a:solidFill>
          <a:latin typeface="Calibri" pitchFamily="34" charset="0"/>
        </a:defRPr>
      </a:lvl2pPr>
      <a:lvl3pPr algn="l" rtl="0" eaLnBrk="0" fontAlgn="base" hangingPunct="0">
        <a:spcBef>
          <a:spcPct val="0"/>
        </a:spcBef>
        <a:spcAft>
          <a:spcPct val="0"/>
        </a:spcAft>
        <a:defRPr sz="3600" b="1">
          <a:solidFill>
            <a:srgbClr val="363636"/>
          </a:solidFill>
          <a:latin typeface="Calibri" pitchFamily="34" charset="0"/>
        </a:defRPr>
      </a:lvl3pPr>
      <a:lvl4pPr algn="l" rtl="0" eaLnBrk="0" fontAlgn="base" hangingPunct="0">
        <a:spcBef>
          <a:spcPct val="0"/>
        </a:spcBef>
        <a:spcAft>
          <a:spcPct val="0"/>
        </a:spcAft>
        <a:defRPr sz="3600" b="1">
          <a:solidFill>
            <a:srgbClr val="363636"/>
          </a:solidFill>
          <a:latin typeface="Calibri" pitchFamily="34" charset="0"/>
        </a:defRPr>
      </a:lvl4pPr>
      <a:lvl5pPr algn="l" rtl="0" eaLnBrk="0" fontAlgn="base" hangingPunct="0">
        <a:spcBef>
          <a:spcPct val="0"/>
        </a:spcBef>
        <a:spcAft>
          <a:spcPct val="0"/>
        </a:spcAft>
        <a:defRPr sz="3600" b="1">
          <a:solidFill>
            <a:srgbClr val="363636"/>
          </a:solidFill>
          <a:latin typeface="Calibri" pitchFamily="34" charset="0"/>
        </a:defRPr>
      </a:lvl5pPr>
      <a:lvl6pPr marL="457200" algn="l" rtl="0" fontAlgn="base">
        <a:spcBef>
          <a:spcPct val="0"/>
        </a:spcBef>
        <a:spcAft>
          <a:spcPct val="0"/>
        </a:spcAft>
        <a:defRPr sz="3600" b="1">
          <a:solidFill>
            <a:srgbClr val="363636"/>
          </a:solidFill>
          <a:latin typeface="Calibri" pitchFamily="34" charset="0"/>
        </a:defRPr>
      </a:lvl6pPr>
      <a:lvl7pPr marL="914400" algn="l" rtl="0" fontAlgn="base">
        <a:spcBef>
          <a:spcPct val="0"/>
        </a:spcBef>
        <a:spcAft>
          <a:spcPct val="0"/>
        </a:spcAft>
        <a:defRPr sz="3600" b="1">
          <a:solidFill>
            <a:srgbClr val="363636"/>
          </a:solidFill>
          <a:latin typeface="Calibri" pitchFamily="34" charset="0"/>
        </a:defRPr>
      </a:lvl7pPr>
      <a:lvl8pPr marL="1371600" algn="l" rtl="0" fontAlgn="base">
        <a:spcBef>
          <a:spcPct val="0"/>
        </a:spcBef>
        <a:spcAft>
          <a:spcPct val="0"/>
        </a:spcAft>
        <a:defRPr sz="3600" b="1">
          <a:solidFill>
            <a:srgbClr val="363636"/>
          </a:solidFill>
          <a:latin typeface="Calibri" pitchFamily="34" charset="0"/>
        </a:defRPr>
      </a:lvl8pPr>
      <a:lvl9pPr marL="1828800" algn="l" rtl="0" fontAlgn="base">
        <a:spcBef>
          <a:spcPct val="0"/>
        </a:spcBef>
        <a:spcAft>
          <a:spcPct val="0"/>
        </a:spcAft>
        <a:defRPr sz="3600" b="1">
          <a:solidFill>
            <a:srgbClr val="363636"/>
          </a:solidFill>
          <a:latin typeface="Calibri" pitchFamily="34" charset="0"/>
        </a:defRPr>
      </a:lvl9pPr>
    </p:titleStyle>
    <p:bodyStyle>
      <a:lvl1pPr marL="342900" indent="-342900" algn="l" rtl="0" eaLnBrk="0" fontAlgn="base" hangingPunct="0">
        <a:spcBef>
          <a:spcPts val="800"/>
        </a:spcBef>
        <a:spcAft>
          <a:spcPct val="0"/>
        </a:spcAft>
        <a:buFont typeface="Wingdings" pitchFamily="2" charset="2"/>
        <a:buChar char="§"/>
        <a:defRPr sz="2800">
          <a:solidFill>
            <a:srgbClr val="363636"/>
          </a:solidFill>
          <a:latin typeface="+mn-lt"/>
          <a:ea typeface="+mn-ea"/>
          <a:cs typeface="+mn-cs"/>
        </a:defRPr>
      </a:lvl1pPr>
      <a:lvl2pPr marL="742950" indent="-285750" algn="l" rtl="0" eaLnBrk="0" fontAlgn="base" hangingPunct="0">
        <a:spcBef>
          <a:spcPct val="0"/>
        </a:spcBef>
        <a:spcAft>
          <a:spcPct val="0"/>
        </a:spcAft>
        <a:buChar char="•"/>
        <a:defRPr sz="2400">
          <a:solidFill>
            <a:srgbClr val="363636"/>
          </a:solidFill>
          <a:latin typeface="+mn-lt"/>
        </a:defRPr>
      </a:lvl2pPr>
      <a:lvl3pPr marL="1143000" indent="-228600" algn="l" rtl="0" eaLnBrk="0" fontAlgn="base" hangingPunct="0">
        <a:spcBef>
          <a:spcPct val="0"/>
        </a:spcBef>
        <a:spcAft>
          <a:spcPct val="0"/>
        </a:spcAft>
        <a:buChar char="•"/>
        <a:defRPr sz="2000">
          <a:solidFill>
            <a:srgbClr val="363636"/>
          </a:solidFill>
          <a:latin typeface="+mn-lt"/>
        </a:defRPr>
      </a:lvl3pPr>
      <a:lvl4pPr marL="1600200" indent="-228600" algn="l" rtl="0" fontAlgn="base">
        <a:spcBef>
          <a:spcPct val="0"/>
        </a:spcBef>
        <a:spcAft>
          <a:spcPct val="0"/>
        </a:spcAft>
        <a:buChar char="•"/>
        <a:defRPr>
          <a:solidFill>
            <a:srgbClr val="363636"/>
          </a:solidFill>
          <a:latin typeface="+mn-lt"/>
        </a:defRPr>
      </a:lvl4pPr>
      <a:lvl5pPr marL="2057400" indent="-228600" algn="l" rtl="0" eaLnBrk="0" fontAlgn="base" hangingPunct="0">
        <a:spcBef>
          <a:spcPct val="20000"/>
        </a:spcBef>
        <a:spcAft>
          <a:spcPct val="0"/>
        </a:spcAft>
        <a:buChar char="•"/>
        <a:defRPr sz="1600">
          <a:solidFill>
            <a:srgbClr val="363636"/>
          </a:solidFill>
          <a:latin typeface="+mn-lt"/>
        </a:defRPr>
      </a:lvl5pPr>
      <a:lvl6pPr marL="2514600" indent="-228600" algn="l" rtl="0" fontAlgn="base">
        <a:spcBef>
          <a:spcPct val="20000"/>
        </a:spcBef>
        <a:spcAft>
          <a:spcPct val="0"/>
        </a:spcAft>
        <a:buChar char="•"/>
        <a:defRPr sz="1600">
          <a:solidFill>
            <a:srgbClr val="363636"/>
          </a:solidFill>
          <a:latin typeface="+mn-lt"/>
        </a:defRPr>
      </a:lvl6pPr>
      <a:lvl7pPr marL="2971800" indent="-228600" algn="l" rtl="0" fontAlgn="base">
        <a:spcBef>
          <a:spcPct val="20000"/>
        </a:spcBef>
        <a:spcAft>
          <a:spcPct val="0"/>
        </a:spcAft>
        <a:buChar char="•"/>
        <a:defRPr sz="1600">
          <a:solidFill>
            <a:srgbClr val="363636"/>
          </a:solidFill>
          <a:latin typeface="+mn-lt"/>
        </a:defRPr>
      </a:lvl7pPr>
      <a:lvl8pPr marL="3429000" indent="-228600" algn="l" rtl="0" fontAlgn="base">
        <a:spcBef>
          <a:spcPct val="20000"/>
        </a:spcBef>
        <a:spcAft>
          <a:spcPct val="0"/>
        </a:spcAft>
        <a:buChar char="•"/>
        <a:defRPr sz="1600">
          <a:solidFill>
            <a:srgbClr val="363636"/>
          </a:solidFill>
          <a:latin typeface="+mn-lt"/>
        </a:defRPr>
      </a:lvl8pPr>
      <a:lvl9pPr marL="3886200" indent="-228600" algn="l" rtl="0" fontAlgn="base">
        <a:spcBef>
          <a:spcPct val="20000"/>
        </a:spcBef>
        <a:spcAft>
          <a:spcPct val="0"/>
        </a:spcAft>
        <a:buChar char="•"/>
        <a:defRPr sz="1600">
          <a:solidFill>
            <a:srgbClr val="363636"/>
          </a:solidFill>
          <a:latin typeface="+mn-lt"/>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Pr>
        <a:solidFill>
          <a:srgbClr val="F9F9F9"/>
        </a:solidFill>
        <a:effectLst/>
      </p:bgPr>
    </p:bg>
    <p:spTree>
      <p:nvGrpSpPr>
        <p:cNvPr id="1" name=""/>
        <p:cNvGrpSpPr/>
        <p:nvPr/>
      </p:nvGrpSpPr>
      <p:grpSpPr>
        <a:xfrm>
          <a:off x="0" y="0"/>
          <a:ext cx="0" cy="0"/>
          <a:chOff x="0" y="0"/>
          <a:chExt cx="0" cy="0"/>
        </a:xfrm>
      </p:grpSpPr>
      <p:pic>
        <p:nvPicPr>
          <p:cNvPr id="5" name="Picture 20" descr="http://tsuk.org/cibmon/KGB_4660_sm.jpg"/>
          <p:cNvPicPr>
            <a:picLocks noChangeAspect="1" noChangeArrowheads="1"/>
          </p:cNvPicPr>
          <p:nvPr/>
        </p:nvPicPr>
        <p:blipFill>
          <a:blip r:embed="rId4" cstate="screen">
            <a:duotone>
              <a:prstClr val="black"/>
              <a:schemeClr val="tx2">
                <a:tint val="45000"/>
                <a:satMod val="400000"/>
              </a:schemeClr>
            </a:duotone>
            <a:extLst>
              <a:ext uri="{28A0092B-C50C-407E-A947-70E740481C1C}">
                <a14:useLocalDpi xmlns:a14="http://schemas.microsoft.com/office/drawing/2010/main"/>
              </a:ext>
            </a:extLst>
          </a:blip>
          <a:srcRect/>
          <a:stretch>
            <a:fillRect/>
          </a:stretch>
        </p:blipFill>
        <p:spPr bwMode="auto">
          <a:xfrm>
            <a:off x="4500562" y="3714752"/>
            <a:ext cx="994801" cy="1224000"/>
          </a:xfrm>
          <a:prstGeom prst="rect">
            <a:avLst/>
          </a:prstGeom>
          <a:noFill/>
        </p:spPr>
      </p:pic>
      <p:pic>
        <p:nvPicPr>
          <p:cNvPr id="6" name="Picture 22" descr="http://tsuk.org/cibmon/KGB_4661_sm.jpg"/>
          <p:cNvPicPr>
            <a:picLocks noChangeAspect="1" noChangeArrowheads="1"/>
          </p:cNvPicPr>
          <p:nvPr/>
        </p:nvPicPr>
        <p:blipFill>
          <a:blip r:embed="rId5" cstate="screen">
            <a:duotone>
              <a:prstClr val="black"/>
              <a:schemeClr val="tx2">
                <a:tint val="45000"/>
                <a:satMod val="400000"/>
              </a:schemeClr>
            </a:duotone>
            <a:extLst>
              <a:ext uri="{28A0092B-C50C-407E-A947-70E740481C1C}">
                <a14:useLocalDpi xmlns:a14="http://schemas.microsoft.com/office/drawing/2010/main"/>
              </a:ext>
            </a:extLst>
          </a:blip>
          <a:srcRect/>
          <a:stretch>
            <a:fillRect/>
          </a:stretch>
        </p:blipFill>
        <p:spPr bwMode="auto">
          <a:xfrm>
            <a:off x="642909" y="3714752"/>
            <a:ext cx="1847546" cy="1224000"/>
          </a:xfrm>
          <a:prstGeom prst="rect">
            <a:avLst/>
          </a:prstGeom>
          <a:noFill/>
        </p:spPr>
      </p:pic>
      <p:pic>
        <p:nvPicPr>
          <p:cNvPr id="7" name="Picture 2" descr="I:\pics and images\componentsApproach\conceptualDesign\Sketching01.jpg"/>
          <p:cNvPicPr>
            <a:picLocks noChangeAspect="1" noChangeArrowheads="1"/>
          </p:cNvPicPr>
          <p:nvPr/>
        </p:nvPicPr>
        <p:blipFill>
          <a:blip r:embed="rId6" cstate="screen">
            <a:duotone>
              <a:prstClr val="black"/>
              <a:schemeClr val="tx2">
                <a:tint val="45000"/>
                <a:satMod val="400000"/>
              </a:schemeClr>
            </a:duotone>
            <a:extLst>
              <a:ext uri="{28A0092B-C50C-407E-A947-70E740481C1C}">
                <a14:useLocalDpi xmlns:a14="http://schemas.microsoft.com/office/drawing/2010/main"/>
              </a:ext>
            </a:extLst>
          </a:blip>
          <a:srcRect/>
          <a:stretch>
            <a:fillRect/>
          </a:stretch>
        </p:blipFill>
        <p:spPr bwMode="auto">
          <a:xfrm>
            <a:off x="3500430" y="5000636"/>
            <a:ext cx="928694" cy="1224000"/>
          </a:xfrm>
          <a:prstGeom prst="rect">
            <a:avLst/>
          </a:prstGeom>
          <a:noFill/>
        </p:spPr>
      </p:pic>
      <p:pic>
        <p:nvPicPr>
          <p:cNvPr id="9" name="Picture 3" descr="I:\pics and images\componentsApproach\fieldStudy\fieldStudy01.jpg"/>
          <p:cNvPicPr>
            <a:picLocks noChangeAspect="1" noChangeArrowheads="1"/>
          </p:cNvPicPr>
          <p:nvPr/>
        </p:nvPicPr>
        <p:blipFill>
          <a:blip r:embed="rId7" cstate="screen">
            <a:duotone>
              <a:prstClr val="black"/>
              <a:schemeClr val="tx2">
                <a:tint val="45000"/>
                <a:satMod val="400000"/>
              </a:schemeClr>
            </a:duotone>
            <a:extLst>
              <a:ext uri="{28A0092B-C50C-407E-A947-70E740481C1C}">
                <a14:useLocalDpi xmlns:a14="http://schemas.microsoft.com/office/drawing/2010/main"/>
              </a:ext>
            </a:extLst>
          </a:blip>
          <a:srcRect/>
          <a:stretch>
            <a:fillRect/>
          </a:stretch>
        </p:blipFill>
        <p:spPr bwMode="auto">
          <a:xfrm>
            <a:off x="642910" y="5000636"/>
            <a:ext cx="877904" cy="1224000"/>
          </a:xfrm>
          <a:prstGeom prst="rect">
            <a:avLst/>
          </a:prstGeom>
          <a:noFill/>
        </p:spPr>
      </p:pic>
      <p:pic>
        <p:nvPicPr>
          <p:cNvPr id="11" name="Picture 4" descr="I:\pics and images\componentsApproach\informationArchitecture\card sorting_01_belivr.jpg"/>
          <p:cNvPicPr>
            <a:picLocks noChangeAspect="1" noChangeArrowheads="1"/>
          </p:cNvPicPr>
          <p:nvPr/>
        </p:nvPicPr>
        <p:blipFill>
          <a:blip r:embed="rId8" cstate="screen">
            <a:duotone>
              <a:prstClr val="black"/>
              <a:schemeClr val="tx2">
                <a:tint val="45000"/>
                <a:satMod val="400000"/>
              </a:schemeClr>
            </a:duotone>
            <a:extLst>
              <a:ext uri="{28A0092B-C50C-407E-A947-70E740481C1C}">
                <a14:useLocalDpi xmlns:a14="http://schemas.microsoft.com/office/drawing/2010/main"/>
              </a:ext>
            </a:extLst>
          </a:blip>
          <a:srcRect/>
          <a:stretch>
            <a:fillRect/>
          </a:stretch>
        </p:blipFill>
        <p:spPr bwMode="auto">
          <a:xfrm>
            <a:off x="6429388" y="5000636"/>
            <a:ext cx="980119" cy="1224000"/>
          </a:xfrm>
          <a:prstGeom prst="rect">
            <a:avLst/>
          </a:prstGeom>
          <a:noFill/>
        </p:spPr>
      </p:pic>
      <p:pic>
        <p:nvPicPr>
          <p:cNvPr id="13" name="Picture 6" descr="I:\pics and images\Fotos_kvae\3467590979_bdb9f01e66_o.jpg"/>
          <p:cNvPicPr>
            <a:picLocks noChangeAspect="1" noChangeArrowheads="1"/>
          </p:cNvPicPr>
          <p:nvPr/>
        </p:nvPicPr>
        <p:blipFill>
          <a:blip r:embed="rId9" cstate="screen">
            <a:duotone>
              <a:prstClr val="black"/>
              <a:schemeClr val="tx2">
                <a:tint val="45000"/>
                <a:satMod val="400000"/>
              </a:schemeClr>
            </a:duotone>
            <a:extLst>
              <a:ext uri="{28A0092B-C50C-407E-A947-70E740481C1C}">
                <a14:useLocalDpi xmlns:a14="http://schemas.microsoft.com/office/drawing/2010/main"/>
              </a:ext>
            </a:extLst>
          </a:blip>
          <a:srcRect/>
          <a:stretch>
            <a:fillRect/>
          </a:stretch>
        </p:blipFill>
        <p:spPr bwMode="auto">
          <a:xfrm>
            <a:off x="2571736" y="3714752"/>
            <a:ext cx="1857388" cy="1224000"/>
          </a:xfrm>
          <a:prstGeom prst="rect">
            <a:avLst/>
          </a:prstGeom>
          <a:noFill/>
        </p:spPr>
      </p:pic>
      <p:pic>
        <p:nvPicPr>
          <p:cNvPr id="14" name="Picture 7" descr="I:\pics and images\people\Team_1.jpg"/>
          <p:cNvPicPr>
            <a:picLocks noChangeAspect="1" noChangeArrowheads="1"/>
          </p:cNvPicPr>
          <p:nvPr/>
        </p:nvPicPr>
        <p:blipFill>
          <a:blip r:embed="rId10" cstate="screen">
            <a:duotone>
              <a:prstClr val="black"/>
              <a:schemeClr val="tx2">
                <a:tint val="45000"/>
                <a:satMod val="400000"/>
              </a:schemeClr>
            </a:duotone>
            <a:extLst>
              <a:ext uri="{28A0092B-C50C-407E-A947-70E740481C1C}">
                <a14:useLocalDpi xmlns:a14="http://schemas.microsoft.com/office/drawing/2010/main"/>
              </a:ext>
            </a:extLst>
          </a:blip>
          <a:srcRect/>
          <a:stretch>
            <a:fillRect/>
          </a:stretch>
        </p:blipFill>
        <p:spPr bwMode="auto">
          <a:xfrm>
            <a:off x="7484455" y="5000636"/>
            <a:ext cx="1659577" cy="1224000"/>
          </a:xfrm>
          <a:prstGeom prst="rect">
            <a:avLst/>
          </a:prstGeom>
          <a:noFill/>
        </p:spPr>
      </p:pic>
      <p:pic>
        <p:nvPicPr>
          <p:cNvPr id="15" name="Picture 10" descr="open space"/>
          <p:cNvPicPr>
            <a:picLocks noChangeAspect="1" noChangeArrowheads="1"/>
          </p:cNvPicPr>
          <p:nvPr/>
        </p:nvPicPr>
        <p:blipFill>
          <a:blip r:embed="rId11" cstate="screen">
            <a:duotone>
              <a:prstClr val="black"/>
              <a:schemeClr val="tx2">
                <a:tint val="45000"/>
                <a:satMod val="400000"/>
              </a:schemeClr>
            </a:duotone>
            <a:extLst>
              <a:ext uri="{28A0092B-C50C-407E-A947-70E740481C1C}">
                <a14:useLocalDpi xmlns:a14="http://schemas.microsoft.com/office/drawing/2010/main"/>
              </a:ext>
            </a:extLst>
          </a:blip>
          <a:srcRect/>
          <a:stretch>
            <a:fillRect/>
          </a:stretch>
        </p:blipFill>
        <p:spPr bwMode="auto">
          <a:xfrm>
            <a:off x="5572132" y="3714752"/>
            <a:ext cx="1843372" cy="1224000"/>
          </a:xfrm>
          <a:prstGeom prst="rect">
            <a:avLst/>
          </a:prstGeom>
          <a:noFill/>
        </p:spPr>
      </p:pic>
      <p:pic>
        <p:nvPicPr>
          <p:cNvPr id="16" name="Picture 12" descr="http://farm2.static.flickr.com/1393/3171646154_61da6c80fc_b.jpg"/>
          <p:cNvPicPr>
            <a:picLocks noChangeAspect="1" noChangeArrowheads="1"/>
          </p:cNvPicPr>
          <p:nvPr/>
        </p:nvPicPr>
        <p:blipFill>
          <a:blip r:embed="rId12" cstate="screen">
            <a:duotone>
              <a:prstClr val="black"/>
              <a:schemeClr val="tx2">
                <a:tint val="45000"/>
                <a:satMod val="400000"/>
              </a:schemeClr>
            </a:duotone>
            <a:extLst>
              <a:ext uri="{28A0092B-C50C-407E-A947-70E740481C1C}">
                <a14:useLocalDpi xmlns:a14="http://schemas.microsoft.com/office/drawing/2010/main"/>
              </a:ext>
            </a:extLst>
          </a:blip>
          <a:srcRect/>
          <a:stretch>
            <a:fillRect/>
          </a:stretch>
        </p:blipFill>
        <p:spPr bwMode="auto">
          <a:xfrm>
            <a:off x="7484455" y="3714752"/>
            <a:ext cx="1659545" cy="1224000"/>
          </a:xfrm>
          <a:prstGeom prst="rect">
            <a:avLst/>
          </a:prstGeom>
          <a:noFill/>
        </p:spPr>
      </p:pic>
      <p:pic>
        <p:nvPicPr>
          <p:cNvPr id="17" name="Picture 14" descr="http://farm3.static.flickr.com/2666/3947854754_cc74bcabde_b.jpg"/>
          <p:cNvPicPr>
            <a:picLocks noChangeAspect="1" noChangeArrowheads="1"/>
          </p:cNvPicPr>
          <p:nvPr/>
        </p:nvPicPr>
        <p:blipFill>
          <a:blip r:embed="rId13" cstate="screen">
            <a:duotone>
              <a:prstClr val="black"/>
              <a:schemeClr val="tx2">
                <a:tint val="45000"/>
                <a:satMod val="400000"/>
              </a:schemeClr>
            </a:duotone>
            <a:extLst>
              <a:ext uri="{28A0092B-C50C-407E-A947-70E740481C1C}">
                <a14:useLocalDpi xmlns:a14="http://schemas.microsoft.com/office/drawing/2010/main"/>
              </a:ext>
            </a:extLst>
          </a:blip>
          <a:srcRect/>
          <a:stretch>
            <a:fillRect/>
          </a:stretch>
        </p:blipFill>
        <p:spPr bwMode="auto">
          <a:xfrm>
            <a:off x="4500562" y="5000636"/>
            <a:ext cx="1840493" cy="1224000"/>
          </a:xfrm>
          <a:prstGeom prst="rect">
            <a:avLst/>
          </a:prstGeom>
          <a:noFill/>
        </p:spPr>
      </p:pic>
      <p:pic>
        <p:nvPicPr>
          <p:cNvPr id="18" name="Picture 2" descr="http://tsuk.org/cibmon/KGB_4635.jpg"/>
          <p:cNvPicPr>
            <a:picLocks noChangeAspect="1" noChangeArrowheads="1"/>
          </p:cNvPicPr>
          <p:nvPr/>
        </p:nvPicPr>
        <p:blipFill>
          <a:blip r:embed="rId14" cstate="email">
            <a:duotone>
              <a:prstClr val="black"/>
              <a:schemeClr val="tx2">
                <a:tint val="45000"/>
                <a:satMod val="400000"/>
              </a:schemeClr>
            </a:duotone>
            <a:extLst>
              <a:ext uri="{28A0092B-C50C-407E-A947-70E740481C1C}">
                <a14:useLocalDpi xmlns:a14="http://schemas.microsoft.com/office/drawing/2010/main"/>
              </a:ext>
            </a:extLst>
          </a:blip>
          <a:srcRect/>
          <a:stretch>
            <a:fillRect/>
          </a:stretch>
        </p:blipFill>
        <p:spPr bwMode="auto">
          <a:xfrm>
            <a:off x="1606492" y="5000636"/>
            <a:ext cx="1822500" cy="1224000"/>
          </a:xfrm>
          <a:prstGeom prst="rect">
            <a:avLst/>
          </a:prstGeom>
          <a:noFill/>
        </p:spPr>
      </p:pic>
      <p:sp>
        <p:nvSpPr>
          <p:cNvPr id="19" name="Rectangle 18"/>
          <p:cNvSpPr/>
          <p:nvPr/>
        </p:nvSpPr>
        <p:spPr bwMode="auto">
          <a:xfrm>
            <a:off x="642938" y="3714750"/>
            <a:ext cx="8516937" cy="2513013"/>
          </a:xfrm>
          <a:prstGeom prst="rect">
            <a:avLst/>
          </a:prstGeom>
          <a:solidFill>
            <a:srgbClr val="363636">
              <a:alpha val="61000"/>
            </a:srgbClr>
          </a:solidFill>
          <a:ln w="12700" cap="flat" cmpd="sng" algn="ctr">
            <a:noFill/>
            <a:prstDash val="solid"/>
            <a:round/>
            <a:headEnd type="none" w="med" len="med"/>
            <a:tailEnd type="none" w="med" len="med"/>
          </a:ln>
          <a:effectLst/>
        </p:spPr>
        <p:txBody>
          <a:bodyPr lIns="50800" tIns="50800" rIns="50800" bIns="50800" anchor="b"/>
          <a:lstStyle/>
          <a:p>
            <a:pPr eaLnBrk="0" hangingPunct="0">
              <a:defRPr/>
            </a:pPr>
            <a:r>
              <a:rPr lang="nl-BE" dirty="0">
                <a:solidFill>
                  <a:srgbClr val="483838"/>
                </a:solidFill>
              </a:rPr>
              <a:t> </a:t>
            </a:r>
          </a:p>
        </p:txBody>
      </p:sp>
    </p:spTree>
  </p:cSld>
  <p:clrMap bg1="lt1" tx1="dk1" bg2="lt2" tx2="dk2" accent1="accent1" accent2="accent2" accent3="accent3" accent4="accent4" accent5="accent5" accent6="accent6" hlink="hlink" folHlink="folHlink"/>
  <p:sldLayoutIdLst>
    <p:sldLayoutId id="2147484194" r:id="rId1"/>
    <p:sldLayoutId id="2147484195" r:id="rId2"/>
  </p:sldLayoutIdLst>
  <p:transition/>
  <p:timing>
    <p:tnLst>
      <p:par>
        <p:cTn id="1" dur="indefinite" restart="never" nodeType="tmRoot"/>
      </p:par>
    </p:tnLst>
  </p:timing>
  <p:hf hdr="0" ftr="0"/>
  <p:txStyles>
    <p:titleStyle>
      <a:lvl1pPr algn="l" defTabSz="642938" rtl="0" fontAlgn="base">
        <a:spcBef>
          <a:spcPct val="0"/>
        </a:spcBef>
        <a:spcAft>
          <a:spcPct val="0"/>
        </a:spcAft>
        <a:defRPr sz="4000" b="1">
          <a:solidFill>
            <a:srgbClr val="363636"/>
          </a:solidFill>
          <a:latin typeface="+mj-lt"/>
          <a:ea typeface="+mj-ea"/>
          <a:cs typeface="+mj-cs"/>
          <a:sym typeface="45 Helvetica Light"/>
        </a:defRPr>
      </a:lvl1pPr>
      <a:lvl2pPr algn="l" defTabSz="642938" rtl="0" fontAlgn="base">
        <a:spcBef>
          <a:spcPct val="0"/>
        </a:spcBef>
        <a:spcAft>
          <a:spcPct val="0"/>
        </a:spcAft>
        <a:defRPr sz="4000" b="1">
          <a:solidFill>
            <a:srgbClr val="363636"/>
          </a:solidFill>
          <a:latin typeface="Droid Sans" pitchFamily="34" charset="0"/>
          <a:ea typeface="ヒラギノ角ゴ ProN W3"/>
          <a:cs typeface="ヒラギノ角ゴ ProN W3"/>
          <a:sym typeface="45 Helvetica Light"/>
        </a:defRPr>
      </a:lvl2pPr>
      <a:lvl3pPr algn="l" defTabSz="642938" rtl="0" fontAlgn="base">
        <a:spcBef>
          <a:spcPct val="0"/>
        </a:spcBef>
        <a:spcAft>
          <a:spcPct val="0"/>
        </a:spcAft>
        <a:defRPr sz="4000" b="1">
          <a:solidFill>
            <a:srgbClr val="363636"/>
          </a:solidFill>
          <a:latin typeface="Droid Sans" pitchFamily="34" charset="0"/>
          <a:ea typeface="ヒラギノ角ゴ ProN W3"/>
          <a:cs typeface="ヒラギノ角ゴ ProN W3"/>
          <a:sym typeface="45 Helvetica Light"/>
        </a:defRPr>
      </a:lvl3pPr>
      <a:lvl4pPr algn="l" defTabSz="642938" rtl="0" fontAlgn="base">
        <a:spcBef>
          <a:spcPct val="0"/>
        </a:spcBef>
        <a:spcAft>
          <a:spcPct val="0"/>
        </a:spcAft>
        <a:defRPr sz="4000" b="1">
          <a:solidFill>
            <a:srgbClr val="363636"/>
          </a:solidFill>
          <a:latin typeface="Droid Sans" pitchFamily="34" charset="0"/>
          <a:ea typeface="ヒラギノ角ゴ ProN W3"/>
          <a:cs typeface="ヒラギノ角ゴ ProN W3"/>
          <a:sym typeface="45 Helvetica Light"/>
        </a:defRPr>
      </a:lvl4pPr>
      <a:lvl5pPr algn="l" defTabSz="642938" rtl="0" fontAlgn="base">
        <a:spcBef>
          <a:spcPct val="0"/>
        </a:spcBef>
        <a:spcAft>
          <a:spcPct val="0"/>
        </a:spcAft>
        <a:defRPr sz="4000" b="1">
          <a:solidFill>
            <a:srgbClr val="363636"/>
          </a:solidFill>
          <a:latin typeface="Droid Sans" pitchFamily="34" charset="0"/>
          <a:ea typeface="ヒラギノ角ゴ ProN W3"/>
          <a:cs typeface="ヒラギノ角ゴ ProN W3"/>
          <a:sym typeface="45 Helvetica Light"/>
        </a:defRPr>
      </a:lvl5pPr>
      <a:lvl6pPr marL="457200" algn="l" defTabSz="642938" rtl="0" eaLnBrk="1" fontAlgn="base" hangingPunct="1">
        <a:spcBef>
          <a:spcPct val="0"/>
        </a:spcBef>
        <a:spcAft>
          <a:spcPct val="0"/>
        </a:spcAft>
        <a:defRPr sz="4000" b="1">
          <a:solidFill>
            <a:srgbClr val="363636"/>
          </a:solidFill>
          <a:latin typeface="Droid Sans" pitchFamily="34" charset="0"/>
          <a:ea typeface="ヒラギノ角ゴ ProN W3"/>
          <a:cs typeface="ヒラギノ角ゴ ProN W3"/>
          <a:sym typeface="45 Helvetica Light"/>
        </a:defRPr>
      </a:lvl6pPr>
      <a:lvl7pPr marL="914400" algn="l" defTabSz="642938" rtl="0" eaLnBrk="1" fontAlgn="base" hangingPunct="1">
        <a:spcBef>
          <a:spcPct val="0"/>
        </a:spcBef>
        <a:spcAft>
          <a:spcPct val="0"/>
        </a:spcAft>
        <a:defRPr sz="4000" b="1">
          <a:solidFill>
            <a:srgbClr val="363636"/>
          </a:solidFill>
          <a:latin typeface="Droid Sans" pitchFamily="34" charset="0"/>
          <a:ea typeface="ヒラギノ角ゴ ProN W3"/>
          <a:cs typeface="ヒラギノ角ゴ ProN W3"/>
          <a:sym typeface="45 Helvetica Light"/>
        </a:defRPr>
      </a:lvl7pPr>
      <a:lvl8pPr marL="1371600" algn="l" defTabSz="642938" rtl="0" eaLnBrk="1" fontAlgn="base" hangingPunct="1">
        <a:spcBef>
          <a:spcPct val="0"/>
        </a:spcBef>
        <a:spcAft>
          <a:spcPct val="0"/>
        </a:spcAft>
        <a:defRPr sz="4000" b="1">
          <a:solidFill>
            <a:srgbClr val="363636"/>
          </a:solidFill>
          <a:latin typeface="Droid Sans" pitchFamily="34" charset="0"/>
          <a:ea typeface="ヒラギノ角ゴ ProN W3"/>
          <a:cs typeface="ヒラギノ角ゴ ProN W3"/>
          <a:sym typeface="45 Helvetica Light"/>
        </a:defRPr>
      </a:lvl8pPr>
      <a:lvl9pPr marL="1828800" algn="l" defTabSz="642938" rtl="0" eaLnBrk="1" fontAlgn="base" hangingPunct="1">
        <a:spcBef>
          <a:spcPct val="0"/>
        </a:spcBef>
        <a:spcAft>
          <a:spcPct val="0"/>
        </a:spcAft>
        <a:defRPr sz="4000" b="1">
          <a:solidFill>
            <a:srgbClr val="363636"/>
          </a:solidFill>
          <a:latin typeface="Droid Sans" pitchFamily="34" charset="0"/>
          <a:ea typeface="ヒラギノ角ゴ ProN W3"/>
          <a:cs typeface="ヒラギノ角ゴ ProN W3"/>
          <a:sym typeface="45 Helvetica Light"/>
        </a:defRPr>
      </a:lvl9pPr>
    </p:titleStyle>
    <p:bodyStyle>
      <a:lvl1pPr marL="241300" indent="-241300" algn="l" defTabSz="642938" rtl="0" fontAlgn="base">
        <a:spcBef>
          <a:spcPct val="0"/>
        </a:spcBef>
        <a:spcAft>
          <a:spcPct val="0"/>
        </a:spcAft>
        <a:defRPr sz="2800">
          <a:solidFill>
            <a:srgbClr val="6C6C6C"/>
          </a:solidFill>
          <a:latin typeface="+mn-lt"/>
          <a:ea typeface="+mn-ea"/>
          <a:cs typeface="+mn-cs"/>
          <a:sym typeface="55 Helvetica Roman"/>
        </a:defRPr>
      </a:lvl1pPr>
      <a:lvl2pPr marL="522288" indent="-201613" algn="l" defTabSz="642938" rtl="0" fontAlgn="base">
        <a:spcBef>
          <a:spcPct val="0"/>
        </a:spcBef>
        <a:spcAft>
          <a:spcPct val="0"/>
        </a:spcAft>
        <a:defRPr>
          <a:solidFill>
            <a:srgbClr val="747474"/>
          </a:solidFill>
          <a:latin typeface="Calibri" pitchFamily="34" charset="0"/>
          <a:ea typeface="+mn-ea"/>
          <a:cs typeface="+mn-cs"/>
          <a:sym typeface="55 Helvetica Roman"/>
        </a:defRPr>
      </a:lvl2pPr>
      <a:lvl3pPr marL="803275" indent="-160338" algn="l" defTabSz="642938" rtl="0" fontAlgn="base">
        <a:spcBef>
          <a:spcPct val="0"/>
        </a:spcBef>
        <a:spcAft>
          <a:spcPct val="0"/>
        </a:spcAft>
        <a:defRPr>
          <a:solidFill>
            <a:srgbClr val="747474"/>
          </a:solidFill>
          <a:latin typeface="Calibri" pitchFamily="34" charset="0"/>
          <a:ea typeface="+mn-ea"/>
          <a:cs typeface="+mn-cs"/>
          <a:sym typeface="55 Helvetica Roman"/>
        </a:defRPr>
      </a:lvl3pPr>
      <a:lvl4pPr marL="1125538" indent="-161925" algn="l" defTabSz="642938" rtl="0" fontAlgn="base">
        <a:spcBef>
          <a:spcPct val="0"/>
        </a:spcBef>
        <a:spcAft>
          <a:spcPct val="0"/>
        </a:spcAft>
        <a:defRPr>
          <a:solidFill>
            <a:srgbClr val="747474"/>
          </a:solidFill>
          <a:latin typeface="Calibri" pitchFamily="34" charset="0"/>
          <a:ea typeface="+mn-ea"/>
          <a:cs typeface="+mn-cs"/>
          <a:sym typeface="55 Helvetica Roman"/>
        </a:defRPr>
      </a:lvl4pPr>
      <a:lvl5pPr marL="1446213" indent="-160338" algn="l" defTabSz="642938" rtl="0" fontAlgn="base">
        <a:spcBef>
          <a:spcPct val="0"/>
        </a:spcBef>
        <a:spcAft>
          <a:spcPct val="0"/>
        </a:spcAft>
        <a:defRPr>
          <a:solidFill>
            <a:srgbClr val="747474"/>
          </a:solidFill>
          <a:latin typeface="Calibri" pitchFamily="34" charset="0"/>
          <a:ea typeface="+mn-ea"/>
          <a:cs typeface="+mn-cs"/>
          <a:sym typeface="55 Helvetica Roman"/>
        </a:defRPr>
      </a:lvl5pPr>
      <a:lvl6pPr marL="1903413" indent="-160338" algn="l" defTabSz="642938" rtl="0" eaLnBrk="1" fontAlgn="base" hangingPunct="1">
        <a:spcBef>
          <a:spcPct val="0"/>
        </a:spcBef>
        <a:spcAft>
          <a:spcPct val="0"/>
        </a:spcAft>
        <a:defRPr>
          <a:solidFill>
            <a:srgbClr val="747474"/>
          </a:solidFill>
          <a:latin typeface="Calibri" pitchFamily="34" charset="0"/>
          <a:ea typeface="+mn-ea"/>
          <a:cs typeface="+mn-cs"/>
          <a:sym typeface="55 Helvetica Roman"/>
        </a:defRPr>
      </a:lvl6pPr>
      <a:lvl7pPr marL="2360613" indent="-160338" algn="l" defTabSz="642938" rtl="0" eaLnBrk="1" fontAlgn="base" hangingPunct="1">
        <a:spcBef>
          <a:spcPct val="0"/>
        </a:spcBef>
        <a:spcAft>
          <a:spcPct val="0"/>
        </a:spcAft>
        <a:defRPr>
          <a:solidFill>
            <a:srgbClr val="747474"/>
          </a:solidFill>
          <a:latin typeface="Calibri" pitchFamily="34" charset="0"/>
          <a:ea typeface="+mn-ea"/>
          <a:cs typeface="+mn-cs"/>
          <a:sym typeface="55 Helvetica Roman"/>
        </a:defRPr>
      </a:lvl7pPr>
      <a:lvl8pPr marL="2817813" indent="-160338" algn="l" defTabSz="642938" rtl="0" eaLnBrk="1" fontAlgn="base" hangingPunct="1">
        <a:spcBef>
          <a:spcPct val="0"/>
        </a:spcBef>
        <a:spcAft>
          <a:spcPct val="0"/>
        </a:spcAft>
        <a:defRPr>
          <a:solidFill>
            <a:srgbClr val="747474"/>
          </a:solidFill>
          <a:latin typeface="Calibri" pitchFamily="34" charset="0"/>
          <a:ea typeface="+mn-ea"/>
          <a:cs typeface="+mn-cs"/>
          <a:sym typeface="55 Helvetica Roman"/>
        </a:defRPr>
      </a:lvl8pPr>
      <a:lvl9pPr marL="3275013" indent="-160338" algn="l" defTabSz="642938" rtl="0" eaLnBrk="1" fontAlgn="base" hangingPunct="1">
        <a:spcBef>
          <a:spcPct val="0"/>
        </a:spcBef>
        <a:spcAft>
          <a:spcPct val="0"/>
        </a:spcAft>
        <a:defRPr>
          <a:solidFill>
            <a:srgbClr val="747474"/>
          </a:solidFill>
          <a:latin typeface="Calibri" pitchFamily="34" charset="0"/>
          <a:ea typeface="+mn-ea"/>
          <a:cs typeface="+mn-cs"/>
          <a:sym typeface="55 Helvetica Roman"/>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9F9F9"/>
        </a:solidFill>
        <a:effectLst/>
      </p:bgPr>
    </p:bg>
    <p:spTree>
      <p:nvGrpSpPr>
        <p:cNvPr id="1" name=""/>
        <p:cNvGrpSpPr/>
        <p:nvPr/>
      </p:nvGrpSpPr>
      <p:grpSpPr>
        <a:xfrm>
          <a:off x="0" y="0"/>
          <a:ext cx="0" cy="0"/>
          <a:chOff x="0" y="0"/>
          <a:chExt cx="0" cy="0"/>
        </a:xfrm>
      </p:grpSpPr>
      <p:pic>
        <p:nvPicPr>
          <p:cNvPr id="33794" name="Picture 6" descr="namahnLogoAH.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8166100" y="6410325"/>
            <a:ext cx="352425" cy="360363"/>
          </a:xfrm>
          <a:prstGeom prst="rect">
            <a:avLst/>
          </a:prstGeom>
          <a:noFill/>
          <a:ln w="9525">
            <a:noFill/>
            <a:miter lim="800000"/>
            <a:headEnd/>
            <a:tailEnd/>
          </a:ln>
        </p:spPr>
      </p:pic>
      <p:sp>
        <p:nvSpPr>
          <p:cNvPr id="3" name="Line 2"/>
          <p:cNvSpPr>
            <a:spLocks noChangeShapeType="1"/>
          </p:cNvSpPr>
          <p:nvPr/>
        </p:nvSpPr>
        <p:spPr bwMode="auto">
          <a:xfrm flipV="1">
            <a:off x="615950" y="1244600"/>
            <a:ext cx="7885113" cy="9525"/>
          </a:xfrm>
          <a:prstGeom prst="line">
            <a:avLst/>
          </a:prstGeom>
          <a:noFill/>
          <a:ln w="6350" cap="sq">
            <a:solidFill>
              <a:schemeClr val="bg1">
                <a:lumMod val="85000"/>
              </a:schemeClr>
            </a:solidFill>
            <a:prstDash val="sysDash"/>
            <a:round/>
            <a:headEnd type="none" w="med" len="med"/>
            <a:tailEnd type="none" w="med" len="med"/>
          </a:ln>
        </p:spPr>
        <p:txBody>
          <a:bodyPr/>
          <a:lstStyle/>
          <a:p>
            <a:pPr algn="ctr">
              <a:defRPr/>
            </a:pPr>
            <a:endParaRPr lang="en-US" sz="4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Tree>
  </p:cSld>
  <p:clrMap bg1="lt1" tx1="dk1" bg2="lt2" tx2="dk2" accent1="accent1" accent2="accent2" accent3="accent3" accent4="accent4" accent5="accent5" accent6="accent6" hlink="hlink" folHlink="folHlink"/>
  <p:sldLayoutIdLst>
    <p:sldLayoutId id="2147484077" r:id="rId1"/>
    <p:sldLayoutId id="2147484078" r:id="rId2"/>
    <p:sldLayoutId id="2147484079" r:id="rId3"/>
    <p:sldLayoutId id="2147484080" r:id="rId4"/>
    <p:sldLayoutId id="2147484081" r:id="rId5"/>
    <p:sldLayoutId id="2147484082" r:id="rId6"/>
  </p:sldLayoutIdLst>
  <p:hf hdr="0" ftr="0"/>
  <p:txStyles>
    <p:titleStyle>
      <a:lvl1pPr algn="l" rtl="0" eaLnBrk="0" fontAlgn="base" hangingPunct="0">
        <a:spcBef>
          <a:spcPct val="0"/>
        </a:spcBef>
        <a:spcAft>
          <a:spcPct val="0"/>
        </a:spcAft>
        <a:defRPr sz="3600" b="1">
          <a:solidFill>
            <a:srgbClr val="363636"/>
          </a:solidFill>
          <a:latin typeface="+mj-lt"/>
          <a:ea typeface="+mj-ea"/>
          <a:cs typeface="+mj-cs"/>
        </a:defRPr>
      </a:lvl1pPr>
      <a:lvl2pPr algn="l" rtl="0" eaLnBrk="0" fontAlgn="base" hangingPunct="0">
        <a:spcBef>
          <a:spcPct val="0"/>
        </a:spcBef>
        <a:spcAft>
          <a:spcPct val="0"/>
        </a:spcAft>
        <a:defRPr sz="3600" b="1">
          <a:solidFill>
            <a:srgbClr val="363636"/>
          </a:solidFill>
          <a:latin typeface="Calibri" pitchFamily="34" charset="0"/>
        </a:defRPr>
      </a:lvl2pPr>
      <a:lvl3pPr algn="l" rtl="0" eaLnBrk="0" fontAlgn="base" hangingPunct="0">
        <a:spcBef>
          <a:spcPct val="0"/>
        </a:spcBef>
        <a:spcAft>
          <a:spcPct val="0"/>
        </a:spcAft>
        <a:defRPr sz="3600" b="1">
          <a:solidFill>
            <a:srgbClr val="363636"/>
          </a:solidFill>
          <a:latin typeface="Calibri" pitchFamily="34" charset="0"/>
        </a:defRPr>
      </a:lvl3pPr>
      <a:lvl4pPr algn="l" rtl="0" eaLnBrk="0" fontAlgn="base" hangingPunct="0">
        <a:spcBef>
          <a:spcPct val="0"/>
        </a:spcBef>
        <a:spcAft>
          <a:spcPct val="0"/>
        </a:spcAft>
        <a:defRPr sz="3600" b="1">
          <a:solidFill>
            <a:srgbClr val="363636"/>
          </a:solidFill>
          <a:latin typeface="Calibri" pitchFamily="34" charset="0"/>
        </a:defRPr>
      </a:lvl4pPr>
      <a:lvl5pPr algn="l" rtl="0" eaLnBrk="0" fontAlgn="base" hangingPunct="0">
        <a:spcBef>
          <a:spcPct val="0"/>
        </a:spcBef>
        <a:spcAft>
          <a:spcPct val="0"/>
        </a:spcAft>
        <a:defRPr sz="3600" b="1">
          <a:solidFill>
            <a:srgbClr val="363636"/>
          </a:solidFill>
          <a:latin typeface="Calibri" pitchFamily="34" charset="0"/>
        </a:defRPr>
      </a:lvl5pPr>
      <a:lvl6pPr marL="457200" algn="l" rtl="0" fontAlgn="base">
        <a:spcBef>
          <a:spcPct val="0"/>
        </a:spcBef>
        <a:spcAft>
          <a:spcPct val="0"/>
        </a:spcAft>
        <a:defRPr sz="3600" b="1">
          <a:solidFill>
            <a:srgbClr val="363636"/>
          </a:solidFill>
          <a:latin typeface="Calibri" pitchFamily="34" charset="0"/>
        </a:defRPr>
      </a:lvl6pPr>
      <a:lvl7pPr marL="914400" algn="l" rtl="0" fontAlgn="base">
        <a:spcBef>
          <a:spcPct val="0"/>
        </a:spcBef>
        <a:spcAft>
          <a:spcPct val="0"/>
        </a:spcAft>
        <a:defRPr sz="3600" b="1">
          <a:solidFill>
            <a:srgbClr val="363636"/>
          </a:solidFill>
          <a:latin typeface="Calibri" pitchFamily="34" charset="0"/>
        </a:defRPr>
      </a:lvl7pPr>
      <a:lvl8pPr marL="1371600" algn="l" rtl="0" fontAlgn="base">
        <a:spcBef>
          <a:spcPct val="0"/>
        </a:spcBef>
        <a:spcAft>
          <a:spcPct val="0"/>
        </a:spcAft>
        <a:defRPr sz="3600" b="1">
          <a:solidFill>
            <a:srgbClr val="363636"/>
          </a:solidFill>
          <a:latin typeface="Calibri" pitchFamily="34" charset="0"/>
        </a:defRPr>
      </a:lvl8pPr>
      <a:lvl9pPr marL="1828800" algn="l" rtl="0" fontAlgn="base">
        <a:spcBef>
          <a:spcPct val="0"/>
        </a:spcBef>
        <a:spcAft>
          <a:spcPct val="0"/>
        </a:spcAft>
        <a:defRPr sz="3600" b="1">
          <a:solidFill>
            <a:srgbClr val="363636"/>
          </a:solidFill>
          <a:latin typeface="Calibri" pitchFamily="34" charset="0"/>
        </a:defRPr>
      </a:lvl9pPr>
    </p:titleStyle>
    <p:bodyStyle>
      <a:lvl1pPr marL="342900" indent="-342900" algn="l" rtl="0" eaLnBrk="0" fontAlgn="base" hangingPunct="0">
        <a:spcBef>
          <a:spcPts val="800"/>
        </a:spcBef>
        <a:spcAft>
          <a:spcPct val="0"/>
        </a:spcAft>
        <a:buFont typeface="Wingdings" pitchFamily="2" charset="2"/>
        <a:buChar char="§"/>
        <a:defRPr sz="2800">
          <a:solidFill>
            <a:srgbClr val="363636"/>
          </a:solidFill>
          <a:latin typeface="+mn-lt"/>
          <a:ea typeface="+mn-ea"/>
          <a:cs typeface="+mn-cs"/>
        </a:defRPr>
      </a:lvl1pPr>
      <a:lvl2pPr marL="742950" indent="-285750" algn="l" rtl="0" eaLnBrk="0" fontAlgn="base" hangingPunct="0">
        <a:spcBef>
          <a:spcPct val="0"/>
        </a:spcBef>
        <a:spcAft>
          <a:spcPct val="0"/>
        </a:spcAft>
        <a:buChar char="•"/>
        <a:defRPr sz="2400">
          <a:solidFill>
            <a:srgbClr val="363636"/>
          </a:solidFill>
          <a:latin typeface="+mn-lt"/>
        </a:defRPr>
      </a:lvl2pPr>
      <a:lvl3pPr marL="1143000" indent="-228600" algn="l" rtl="0" eaLnBrk="0" fontAlgn="base" hangingPunct="0">
        <a:spcBef>
          <a:spcPct val="0"/>
        </a:spcBef>
        <a:spcAft>
          <a:spcPct val="0"/>
        </a:spcAft>
        <a:buChar char="•"/>
        <a:defRPr sz="2000">
          <a:solidFill>
            <a:srgbClr val="363636"/>
          </a:solidFill>
          <a:latin typeface="+mn-lt"/>
        </a:defRPr>
      </a:lvl3pPr>
      <a:lvl4pPr marL="1600200" indent="-228600" algn="l" rtl="0" fontAlgn="base">
        <a:spcBef>
          <a:spcPct val="0"/>
        </a:spcBef>
        <a:spcAft>
          <a:spcPct val="0"/>
        </a:spcAft>
        <a:buChar char="•"/>
        <a:defRPr>
          <a:solidFill>
            <a:srgbClr val="363636"/>
          </a:solidFill>
          <a:latin typeface="+mn-lt"/>
        </a:defRPr>
      </a:lvl4pPr>
      <a:lvl5pPr marL="2057400" indent="-228600" algn="l" rtl="0" eaLnBrk="0" fontAlgn="base" hangingPunct="0">
        <a:spcBef>
          <a:spcPct val="20000"/>
        </a:spcBef>
        <a:spcAft>
          <a:spcPct val="0"/>
        </a:spcAft>
        <a:buChar char="•"/>
        <a:defRPr sz="1600">
          <a:solidFill>
            <a:srgbClr val="363636"/>
          </a:solidFill>
          <a:latin typeface="+mn-lt"/>
        </a:defRPr>
      </a:lvl5pPr>
      <a:lvl6pPr marL="2514600" indent="-228600" algn="l" rtl="0" fontAlgn="base">
        <a:spcBef>
          <a:spcPct val="20000"/>
        </a:spcBef>
        <a:spcAft>
          <a:spcPct val="0"/>
        </a:spcAft>
        <a:buChar char="•"/>
        <a:defRPr sz="1600">
          <a:solidFill>
            <a:srgbClr val="363636"/>
          </a:solidFill>
          <a:latin typeface="+mn-lt"/>
        </a:defRPr>
      </a:lvl6pPr>
      <a:lvl7pPr marL="2971800" indent="-228600" algn="l" rtl="0" fontAlgn="base">
        <a:spcBef>
          <a:spcPct val="20000"/>
        </a:spcBef>
        <a:spcAft>
          <a:spcPct val="0"/>
        </a:spcAft>
        <a:buChar char="•"/>
        <a:defRPr sz="1600">
          <a:solidFill>
            <a:srgbClr val="363636"/>
          </a:solidFill>
          <a:latin typeface="+mn-lt"/>
        </a:defRPr>
      </a:lvl7pPr>
      <a:lvl8pPr marL="3429000" indent="-228600" algn="l" rtl="0" fontAlgn="base">
        <a:spcBef>
          <a:spcPct val="20000"/>
        </a:spcBef>
        <a:spcAft>
          <a:spcPct val="0"/>
        </a:spcAft>
        <a:buChar char="•"/>
        <a:defRPr sz="1600">
          <a:solidFill>
            <a:srgbClr val="363636"/>
          </a:solidFill>
          <a:latin typeface="+mn-lt"/>
        </a:defRPr>
      </a:lvl8pPr>
      <a:lvl9pPr marL="3886200" indent="-228600" algn="l" rtl="0" fontAlgn="base">
        <a:spcBef>
          <a:spcPct val="20000"/>
        </a:spcBef>
        <a:spcAft>
          <a:spcPct val="0"/>
        </a:spcAft>
        <a:buChar char="•"/>
        <a:defRPr sz="1600">
          <a:solidFill>
            <a:srgbClr val="363636"/>
          </a:solidFill>
          <a:latin typeface="+mn-lt"/>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197" r:id="rId1"/>
    <p:sldLayoutId id="2147484198" r:id="rId2"/>
    <p:sldLayoutId id="2147484199" r:id="rId3"/>
    <p:sldLayoutId id="2147484200" r:id="rId4"/>
    <p:sldLayoutId id="2147484201" r:id="rId5"/>
    <p:sldLayoutId id="2147484202" r:id="rId6"/>
    <p:sldLayoutId id="2147484203" r:id="rId7"/>
  </p:sldLayoutIdLst>
  <p:hf hdr="0" ftr="0"/>
  <p:txStyles>
    <p:titleStyle>
      <a:lvl1pPr algn="l" rtl="0" eaLnBrk="0" fontAlgn="base" hangingPunct="0">
        <a:spcBef>
          <a:spcPct val="0"/>
        </a:spcBef>
        <a:spcAft>
          <a:spcPct val="0"/>
        </a:spcAft>
        <a:defRPr sz="3600" b="1">
          <a:solidFill>
            <a:srgbClr val="363636"/>
          </a:solidFill>
          <a:latin typeface="+mj-lt"/>
          <a:ea typeface="+mj-ea"/>
          <a:cs typeface="+mj-cs"/>
        </a:defRPr>
      </a:lvl1pPr>
      <a:lvl2pPr algn="l" rtl="0" eaLnBrk="0" fontAlgn="base" hangingPunct="0">
        <a:spcBef>
          <a:spcPct val="0"/>
        </a:spcBef>
        <a:spcAft>
          <a:spcPct val="0"/>
        </a:spcAft>
        <a:defRPr sz="3600" b="1">
          <a:solidFill>
            <a:srgbClr val="363636"/>
          </a:solidFill>
          <a:latin typeface="Calibri" pitchFamily="34" charset="0"/>
        </a:defRPr>
      </a:lvl2pPr>
      <a:lvl3pPr algn="l" rtl="0" eaLnBrk="0" fontAlgn="base" hangingPunct="0">
        <a:spcBef>
          <a:spcPct val="0"/>
        </a:spcBef>
        <a:spcAft>
          <a:spcPct val="0"/>
        </a:spcAft>
        <a:defRPr sz="3600" b="1">
          <a:solidFill>
            <a:srgbClr val="363636"/>
          </a:solidFill>
          <a:latin typeface="Calibri" pitchFamily="34" charset="0"/>
        </a:defRPr>
      </a:lvl3pPr>
      <a:lvl4pPr algn="l" rtl="0" eaLnBrk="0" fontAlgn="base" hangingPunct="0">
        <a:spcBef>
          <a:spcPct val="0"/>
        </a:spcBef>
        <a:spcAft>
          <a:spcPct val="0"/>
        </a:spcAft>
        <a:defRPr sz="3600" b="1">
          <a:solidFill>
            <a:srgbClr val="363636"/>
          </a:solidFill>
          <a:latin typeface="Calibri" pitchFamily="34" charset="0"/>
        </a:defRPr>
      </a:lvl4pPr>
      <a:lvl5pPr algn="l" rtl="0" eaLnBrk="0" fontAlgn="base" hangingPunct="0">
        <a:spcBef>
          <a:spcPct val="0"/>
        </a:spcBef>
        <a:spcAft>
          <a:spcPct val="0"/>
        </a:spcAft>
        <a:defRPr sz="3600" b="1">
          <a:solidFill>
            <a:srgbClr val="363636"/>
          </a:solidFill>
          <a:latin typeface="Calibri" pitchFamily="34" charset="0"/>
        </a:defRPr>
      </a:lvl5pPr>
      <a:lvl6pPr marL="457200" algn="l" rtl="0" fontAlgn="base">
        <a:spcBef>
          <a:spcPct val="0"/>
        </a:spcBef>
        <a:spcAft>
          <a:spcPct val="0"/>
        </a:spcAft>
        <a:defRPr sz="3600" b="1">
          <a:solidFill>
            <a:srgbClr val="363636"/>
          </a:solidFill>
          <a:latin typeface="Calibri" pitchFamily="34" charset="0"/>
        </a:defRPr>
      </a:lvl6pPr>
      <a:lvl7pPr marL="914400" algn="l" rtl="0" fontAlgn="base">
        <a:spcBef>
          <a:spcPct val="0"/>
        </a:spcBef>
        <a:spcAft>
          <a:spcPct val="0"/>
        </a:spcAft>
        <a:defRPr sz="3600" b="1">
          <a:solidFill>
            <a:srgbClr val="363636"/>
          </a:solidFill>
          <a:latin typeface="Calibri" pitchFamily="34" charset="0"/>
        </a:defRPr>
      </a:lvl7pPr>
      <a:lvl8pPr marL="1371600" algn="l" rtl="0" fontAlgn="base">
        <a:spcBef>
          <a:spcPct val="0"/>
        </a:spcBef>
        <a:spcAft>
          <a:spcPct val="0"/>
        </a:spcAft>
        <a:defRPr sz="3600" b="1">
          <a:solidFill>
            <a:srgbClr val="363636"/>
          </a:solidFill>
          <a:latin typeface="Calibri" pitchFamily="34" charset="0"/>
        </a:defRPr>
      </a:lvl8pPr>
      <a:lvl9pPr marL="1828800" algn="l" rtl="0" fontAlgn="base">
        <a:spcBef>
          <a:spcPct val="0"/>
        </a:spcBef>
        <a:spcAft>
          <a:spcPct val="0"/>
        </a:spcAft>
        <a:defRPr sz="3600" b="1">
          <a:solidFill>
            <a:srgbClr val="363636"/>
          </a:solidFill>
          <a:latin typeface="Calibri" pitchFamily="34" charset="0"/>
        </a:defRPr>
      </a:lvl9pPr>
    </p:titleStyle>
    <p:bodyStyle>
      <a:lvl1pPr marL="342900" indent="-342900" algn="l" rtl="0" eaLnBrk="0" fontAlgn="base" hangingPunct="0">
        <a:spcBef>
          <a:spcPts val="800"/>
        </a:spcBef>
        <a:spcAft>
          <a:spcPct val="0"/>
        </a:spcAft>
        <a:buFont typeface="Wingdings" pitchFamily="2" charset="2"/>
        <a:buChar char="§"/>
        <a:defRPr sz="2800">
          <a:solidFill>
            <a:srgbClr val="363636"/>
          </a:solidFill>
          <a:latin typeface="+mn-lt"/>
          <a:ea typeface="+mn-ea"/>
          <a:cs typeface="+mn-cs"/>
        </a:defRPr>
      </a:lvl1pPr>
      <a:lvl2pPr marL="742950" indent="-285750" algn="l" rtl="0" eaLnBrk="0" fontAlgn="base" hangingPunct="0">
        <a:spcBef>
          <a:spcPct val="0"/>
        </a:spcBef>
        <a:spcAft>
          <a:spcPct val="0"/>
        </a:spcAft>
        <a:buChar char="•"/>
        <a:defRPr sz="2400">
          <a:solidFill>
            <a:srgbClr val="363636"/>
          </a:solidFill>
          <a:latin typeface="+mn-lt"/>
        </a:defRPr>
      </a:lvl2pPr>
      <a:lvl3pPr marL="1143000" indent="-228600" algn="l" rtl="0" eaLnBrk="0" fontAlgn="base" hangingPunct="0">
        <a:spcBef>
          <a:spcPct val="0"/>
        </a:spcBef>
        <a:spcAft>
          <a:spcPct val="0"/>
        </a:spcAft>
        <a:buChar char="•"/>
        <a:defRPr sz="2000">
          <a:solidFill>
            <a:srgbClr val="363636"/>
          </a:solidFill>
          <a:latin typeface="+mn-lt"/>
        </a:defRPr>
      </a:lvl3pPr>
      <a:lvl4pPr marL="1600200" indent="-228600" algn="l" rtl="0" fontAlgn="base">
        <a:spcBef>
          <a:spcPct val="0"/>
        </a:spcBef>
        <a:spcAft>
          <a:spcPct val="0"/>
        </a:spcAft>
        <a:buChar char="•"/>
        <a:defRPr>
          <a:solidFill>
            <a:srgbClr val="363636"/>
          </a:solidFill>
          <a:latin typeface="+mn-lt"/>
        </a:defRPr>
      </a:lvl4pPr>
      <a:lvl5pPr marL="2057400" indent="-228600" algn="l" rtl="0" eaLnBrk="0" fontAlgn="base" hangingPunct="0">
        <a:spcBef>
          <a:spcPct val="20000"/>
        </a:spcBef>
        <a:spcAft>
          <a:spcPct val="0"/>
        </a:spcAft>
        <a:buChar char="•"/>
        <a:defRPr sz="1600">
          <a:solidFill>
            <a:srgbClr val="363636"/>
          </a:solidFill>
          <a:latin typeface="+mn-lt"/>
        </a:defRPr>
      </a:lvl5pPr>
      <a:lvl6pPr marL="2514600" indent="-228600" algn="l" rtl="0" fontAlgn="base">
        <a:spcBef>
          <a:spcPct val="20000"/>
        </a:spcBef>
        <a:spcAft>
          <a:spcPct val="0"/>
        </a:spcAft>
        <a:buChar char="•"/>
        <a:defRPr sz="1600">
          <a:solidFill>
            <a:srgbClr val="363636"/>
          </a:solidFill>
          <a:latin typeface="+mn-lt"/>
        </a:defRPr>
      </a:lvl6pPr>
      <a:lvl7pPr marL="2971800" indent="-228600" algn="l" rtl="0" fontAlgn="base">
        <a:spcBef>
          <a:spcPct val="20000"/>
        </a:spcBef>
        <a:spcAft>
          <a:spcPct val="0"/>
        </a:spcAft>
        <a:buChar char="•"/>
        <a:defRPr sz="1600">
          <a:solidFill>
            <a:srgbClr val="363636"/>
          </a:solidFill>
          <a:latin typeface="+mn-lt"/>
        </a:defRPr>
      </a:lvl7pPr>
      <a:lvl8pPr marL="3429000" indent="-228600" algn="l" rtl="0" fontAlgn="base">
        <a:spcBef>
          <a:spcPct val="20000"/>
        </a:spcBef>
        <a:spcAft>
          <a:spcPct val="0"/>
        </a:spcAft>
        <a:buChar char="•"/>
        <a:defRPr sz="1600">
          <a:solidFill>
            <a:srgbClr val="363636"/>
          </a:solidFill>
          <a:latin typeface="+mn-lt"/>
        </a:defRPr>
      </a:lvl8pPr>
      <a:lvl9pPr marL="3886200" indent="-228600" algn="l" rtl="0" fontAlgn="base">
        <a:spcBef>
          <a:spcPct val="20000"/>
        </a:spcBef>
        <a:spcAft>
          <a:spcPct val="0"/>
        </a:spcAft>
        <a:buChar char="•"/>
        <a:defRPr sz="1600">
          <a:solidFill>
            <a:srgbClr val="363636"/>
          </a:solidFill>
          <a:latin typeface="+mn-lt"/>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p:bgPr>
        <a:solidFill>
          <a:srgbClr val="F9F9F9"/>
        </a:solidFill>
        <a:effectLst/>
      </p:bgPr>
    </p:bg>
    <p:spTree>
      <p:nvGrpSpPr>
        <p:cNvPr id="1" name=""/>
        <p:cNvGrpSpPr/>
        <p:nvPr/>
      </p:nvGrpSpPr>
      <p:grpSpPr>
        <a:xfrm>
          <a:off x="0" y="0"/>
          <a:ext cx="0" cy="0"/>
          <a:chOff x="0" y="0"/>
          <a:chExt cx="0" cy="0"/>
        </a:xfrm>
      </p:grpSpPr>
      <p:pic>
        <p:nvPicPr>
          <p:cNvPr id="33794" name="Picture 6" descr="namahnLogoAH.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8166100" y="6410325"/>
            <a:ext cx="352425" cy="360363"/>
          </a:xfrm>
          <a:prstGeom prst="rect">
            <a:avLst/>
          </a:prstGeom>
          <a:noFill/>
          <a:ln w="9525">
            <a:noFill/>
            <a:miter lim="800000"/>
            <a:headEnd/>
            <a:tailEnd/>
          </a:ln>
        </p:spPr>
      </p:pic>
      <p:sp>
        <p:nvSpPr>
          <p:cNvPr id="3" name="Line 2"/>
          <p:cNvSpPr>
            <a:spLocks noChangeShapeType="1"/>
          </p:cNvSpPr>
          <p:nvPr/>
        </p:nvSpPr>
        <p:spPr bwMode="auto">
          <a:xfrm flipV="1">
            <a:off x="615950" y="1244600"/>
            <a:ext cx="7885113" cy="9525"/>
          </a:xfrm>
          <a:prstGeom prst="line">
            <a:avLst/>
          </a:prstGeom>
          <a:noFill/>
          <a:ln w="6350" cap="sq">
            <a:solidFill>
              <a:schemeClr val="bg1">
                <a:lumMod val="85000"/>
              </a:schemeClr>
            </a:solidFill>
            <a:prstDash val="sysDash"/>
            <a:round/>
            <a:headEnd type="none" w="med" len="med"/>
            <a:tailEnd type="none" w="med" len="med"/>
          </a:ln>
        </p:spPr>
        <p:txBody>
          <a:bodyPr/>
          <a:lstStyle/>
          <a:p>
            <a:pPr algn="ctr">
              <a:defRPr/>
            </a:pPr>
            <a:endParaRPr lang="en-US" sz="4200" b="1" dirty="0">
              <a:ln w="12700">
                <a:solidFill>
                  <a:srgbClr val="5A5A5A">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Tree>
  </p:cSld>
  <p:clrMap bg1="lt1" tx1="dk1" bg2="lt2" tx2="dk2" accent1="accent1" accent2="accent2" accent3="accent3" accent4="accent4" accent5="accent5" accent6="accent6" hlink="hlink" folHlink="folHlink"/>
  <p:sldLayoutIdLst>
    <p:sldLayoutId id="2147484205" r:id="rId1"/>
    <p:sldLayoutId id="2147484206" r:id="rId2"/>
    <p:sldLayoutId id="2147484207" r:id="rId3"/>
    <p:sldLayoutId id="2147484208" r:id="rId4"/>
    <p:sldLayoutId id="2147484209" r:id="rId5"/>
    <p:sldLayoutId id="2147484210" r:id="rId6"/>
  </p:sldLayoutIdLst>
  <p:hf hdr="0" ftr="0"/>
  <p:txStyles>
    <p:titleStyle>
      <a:lvl1pPr algn="l" rtl="0" eaLnBrk="0" fontAlgn="base" hangingPunct="0">
        <a:spcBef>
          <a:spcPct val="0"/>
        </a:spcBef>
        <a:spcAft>
          <a:spcPct val="0"/>
        </a:spcAft>
        <a:defRPr sz="3600" b="1">
          <a:solidFill>
            <a:srgbClr val="363636"/>
          </a:solidFill>
          <a:latin typeface="+mj-lt"/>
          <a:ea typeface="+mj-ea"/>
          <a:cs typeface="+mj-cs"/>
        </a:defRPr>
      </a:lvl1pPr>
      <a:lvl2pPr algn="l" rtl="0" eaLnBrk="0" fontAlgn="base" hangingPunct="0">
        <a:spcBef>
          <a:spcPct val="0"/>
        </a:spcBef>
        <a:spcAft>
          <a:spcPct val="0"/>
        </a:spcAft>
        <a:defRPr sz="3600" b="1">
          <a:solidFill>
            <a:srgbClr val="363636"/>
          </a:solidFill>
          <a:latin typeface="Calibri" pitchFamily="34" charset="0"/>
        </a:defRPr>
      </a:lvl2pPr>
      <a:lvl3pPr algn="l" rtl="0" eaLnBrk="0" fontAlgn="base" hangingPunct="0">
        <a:spcBef>
          <a:spcPct val="0"/>
        </a:spcBef>
        <a:spcAft>
          <a:spcPct val="0"/>
        </a:spcAft>
        <a:defRPr sz="3600" b="1">
          <a:solidFill>
            <a:srgbClr val="363636"/>
          </a:solidFill>
          <a:latin typeface="Calibri" pitchFamily="34" charset="0"/>
        </a:defRPr>
      </a:lvl3pPr>
      <a:lvl4pPr algn="l" rtl="0" eaLnBrk="0" fontAlgn="base" hangingPunct="0">
        <a:spcBef>
          <a:spcPct val="0"/>
        </a:spcBef>
        <a:spcAft>
          <a:spcPct val="0"/>
        </a:spcAft>
        <a:defRPr sz="3600" b="1">
          <a:solidFill>
            <a:srgbClr val="363636"/>
          </a:solidFill>
          <a:latin typeface="Calibri" pitchFamily="34" charset="0"/>
        </a:defRPr>
      </a:lvl4pPr>
      <a:lvl5pPr algn="l" rtl="0" eaLnBrk="0" fontAlgn="base" hangingPunct="0">
        <a:spcBef>
          <a:spcPct val="0"/>
        </a:spcBef>
        <a:spcAft>
          <a:spcPct val="0"/>
        </a:spcAft>
        <a:defRPr sz="3600" b="1">
          <a:solidFill>
            <a:srgbClr val="363636"/>
          </a:solidFill>
          <a:latin typeface="Calibri" pitchFamily="34" charset="0"/>
        </a:defRPr>
      </a:lvl5pPr>
      <a:lvl6pPr marL="457200" algn="l" rtl="0" fontAlgn="base">
        <a:spcBef>
          <a:spcPct val="0"/>
        </a:spcBef>
        <a:spcAft>
          <a:spcPct val="0"/>
        </a:spcAft>
        <a:defRPr sz="3600" b="1">
          <a:solidFill>
            <a:srgbClr val="363636"/>
          </a:solidFill>
          <a:latin typeface="Calibri" pitchFamily="34" charset="0"/>
        </a:defRPr>
      </a:lvl6pPr>
      <a:lvl7pPr marL="914400" algn="l" rtl="0" fontAlgn="base">
        <a:spcBef>
          <a:spcPct val="0"/>
        </a:spcBef>
        <a:spcAft>
          <a:spcPct val="0"/>
        </a:spcAft>
        <a:defRPr sz="3600" b="1">
          <a:solidFill>
            <a:srgbClr val="363636"/>
          </a:solidFill>
          <a:latin typeface="Calibri" pitchFamily="34" charset="0"/>
        </a:defRPr>
      </a:lvl7pPr>
      <a:lvl8pPr marL="1371600" algn="l" rtl="0" fontAlgn="base">
        <a:spcBef>
          <a:spcPct val="0"/>
        </a:spcBef>
        <a:spcAft>
          <a:spcPct val="0"/>
        </a:spcAft>
        <a:defRPr sz="3600" b="1">
          <a:solidFill>
            <a:srgbClr val="363636"/>
          </a:solidFill>
          <a:latin typeface="Calibri" pitchFamily="34" charset="0"/>
        </a:defRPr>
      </a:lvl8pPr>
      <a:lvl9pPr marL="1828800" algn="l" rtl="0" fontAlgn="base">
        <a:spcBef>
          <a:spcPct val="0"/>
        </a:spcBef>
        <a:spcAft>
          <a:spcPct val="0"/>
        </a:spcAft>
        <a:defRPr sz="3600" b="1">
          <a:solidFill>
            <a:srgbClr val="363636"/>
          </a:solidFill>
          <a:latin typeface="Calibri" pitchFamily="34" charset="0"/>
        </a:defRPr>
      </a:lvl9pPr>
    </p:titleStyle>
    <p:bodyStyle>
      <a:lvl1pPr marL="342900" indent="-342900" algn="l" rtl="0" eaLnBrk="0" fontAlgn="base" hangingPunct="0">
        <a:spcBef>
          <a:spcPts val="800"/>
        </a:spcBef>
        <a:spcAft>
          <a:spcPct val="0"/>
        </a:spcAft>
        <a:buFont typeface="Wingdings" pitchFamily="2" charset="2"/>
        <a:buChar char="§"/>
        <a:defRPr sz="2800">
          <a:solidFill>
            <a:srgbClr val="363636"/>
          </a:solidFill>
          <a:latin typeface="+mn-lt"/>
          <a:ea typeface="+mn-ea"/>
          <a:cs typeface="+mn-cs"/>
        </a:defRPr>
      </a:lvl1pPr>
      <a:lvl2pPr marL="742950" indent="-285750" algn="l" rtl="0" eaLnBrk="0" fontAlgn="base" hangingPunct="0">
        <a:spcBef>
          <a:spcPct val="0"/>
        </a:spcBef>
        <a:spcAft>
          <a:spcPct val="0"/>
        </a:spcAft>
        <a:buChar char="•"/>
        <a:defRPr sz="2400">
          <a:solidFill>
            <a:srgbClr val="363636"/>
          </a:solidFill>
          <a:latin typeface="+mn-lt"/>
        </a:defRPr>
      </a:lvl2pPr>
      <a:lvl3pPr marL="1143000" indent="-228600" algn="l" rtl="0" eaLnBrk="0" fontAlgn="base" hangingPunct="0">
        <a:spcBef>
          <a:spcPct val="0"/>
        </a:spcBef>
        <a:spcAft>
          <a:spcPct val="0"/>
        </a:spcAft>
        <a:buChar char="•"/>
        <a:defRPr sz="2000">
          <a:solidFill>
            <a:srgbClr val="363636"/>
          </a:solidFill>
          <a:latin typeface="+mn-lt"/>
        </a:defRPr>
      </a:lvl3pPr>
      <a:lvl4pPr marL="1600200" indent="-228600" algn="l" rtl="0" fontAlgn="base">
        <a:spcBef>
          <a:spcPct val="0"/>
        </a:spcBef>
        <a:spcAft>
          <a:spcPct val="0"/>
        </a:spcAft>
        <a:buChar char="•"/>
        <a:defRPr>
          <a:solidFill>
            <a:srgbClr val="363636"/>
          </a:solidFill>
          <a:latin typeface="+mn-lt"/>
        </a:defRPr>
      </a:lvl4pPr>
      <a:lvl5pPr marL="2057400" indent="-228600" algn="l" rtl="0" eaLnBrk="0" fontAlgn="base" hangingPunct="0">
        <a:spcBef>
          <a:spcPct val="20000"/>
        </a:spcBef>
        <a:spcAft>
          <a:spcPct val="0"/>
        </a:spcAft>
        <a:buChar char="•"/>
        <a:defRPr sz="1600">
          <a:solidFill>
            <a:srgbClr val="363636"/>
          </a:solidFill>
          <a:latin typeface="+mn-lt"/>
        </a:defRPr>
      </a:lvl5pPr>
      <a:lvl6pPr marL="2514600" indent="-228600" algn="l" rtl="0" fontAlgn="base">
        <a:spcBef>
          <a:spcPct val="20000"/>
        </a:spcBef>
        <a:spcAft>
          <a:spcPct val="0"/>
        </a:spcAft>
        <a:buChar char="•"/>
        <a:defRPr sz="1600">
          <a:solidFill>
            <a:srgbClr val="363636"/>
          </a:solidFill>
          <a:latin typeface="+mn-lt"/>
        </a:defRPr>
      </a:lvl6pPr>
      <a:lvl7pPr marL="2971800" indent="-228600" algn="l" rtl="0" fontAlgn="base">
        <a:spcBef>
          <a:spcPct val="20000"/>
        </a:spcBef>
        <a:spcAft>
          <a:spcPct val="0"/>
        </a:spcAft>
        <a:buChar char="•"/>
        <a:defRPr sz="1600">
          <a:solidFill>
            <a:srgbClr val="363636"/>
          </a:solidFill>
          <a:latin typeface="+mn-lt"/>
        </a:defRPr>
      </a:lvl7pPr>
      <a:lvl8pPr marL="3429000" indent="-228600" algn="l" rtl="0" fontAlgn="base">
        <a:spcBef>
          <a:spcPct val="20000"/>
        </a:spcBef>
        <a:spcAft>
          <a:spcPct val="0"/>
        </a:spcAft>
        <a:buChar char="•"/>
        <a:defRPr sz="1600">
          <a:solidFill>
            <a:srgbClr val="363636"/>
          </a:solidFill>
          <a:latin typeface="+mn-lt"/>
        </a:defRPr>
      </a:lvl8pPr>
      <a:lvl9pPr marL="3886200" indent="-228600" algn="l" rtl="0" fontAlgn="base">
        <a:spcBef>
          <a:spcPct val="20000"/>
        </a:spcBef>
        <a:spcAft>
          <a:spcPct val="0"/>
        </a:spcAft>
        <a:buChar char="•"/>
        <a:defRPr sz="1600">
          <a:solidFill>
            <a:srgbClr val="363636"/>
          </a:solidFill>
          <a:latin typeface="+mn-lt"/>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212" r:id="rId1"/>
    <p:sldLayoutId id="2147484213" r:id="rId2"/>
    <p:sldLayoutId id="2147484214" r:id="rId3"/>
    <p:sldLayoutId id="2147484215" r:id="rId4"/>
    <p:sldLayoutId id="2147484216" r:id="rId5"/>
    <p:sldLayoutId id="2147484217" r:id="rId6"/>
    <p:sldLayoutId id="2147484218" r:id="rId7"/>
  </p:sldLayoutIdLst>
  <p:hf hdr="0" ftr="0"/>
  <p:txStyles>
    <p:titleStyle>
      <a:lvl1pPr algn="l" rtl="0" eaLnBrk="0" fontAlgn="base" hangingPunct="0">
        <a:spcBef>
          <a:spcPct val="0"/>
        </a:spcBef>
        <a:spcAft>
          <a:spcPct val="0"/>
        </a:spcAft>
        <a:defRPr sz="3600" b="1">
          <a:solidFill>
            <a:srgbClr val="363636"/>
          </a:solidFill>
          <a:latin typeface="+mj-lt"/>
          <a:ea typeface="+mj-ea"/>
          <a:cs typeface="+mj-cs"/>
        </a:defRPr>
      </a:lvl1pPr>
      <a:lvl2pPr algn="l" rtl="0" eaLnBrk="0" fontAlgn="base" hangingPunct="0">
        <a:spcBef>
          <a:spcPct val="0"/>
        </a:spcBef>
        <a:spcAft>
          <a:spcPct val="0"/>
        </a:spcAft>
        <a:defRPr sz="3600" b="1">
          <a:solidFill>
            <a:srgbClr val="363636"/>
          </a:solidFill>
          <a:latin typeface="Calibri" pitchFamily="34" charset="0"/>
        </a:defRPr>
      </a:lvl2pPr>
      <a:lvl3pPr algn="l" rtl="0" eaLnBrk="0" fontAlgn="base" hangingPunct="0">
        <a:spcBef>
          <a:spcPct val="0"/>
        </a:spcBef>
        <a:spcAft>
          <a:spcPct val="0"/>
        </a:spcAft>
        <a:defRPr sz="3600" b="1">
          <a:solidFill>
            <a:srgbClr val="363636"/>
          </a:solidFill>
          <a:latin typeface="Calibri" pitchFamily="34" charset="0"/>
        </a:defRPr>
      </a:lvl3pPr>
      <a:lvl4pPr algn="l" rtl="0" eaLnBrk="0" fontAlgn="base" hangingPunct="0">
        <a:spcBef>
          <a:spcPct val="0"/>
        </a:spcBef>
        <a:spcAft>
          <a:spcPct val="0"/>
        </a:spcAft>
        <a:defRPr sz="3600" b="1">
          <a:solidFill>
            <a:srgbClr val="363636"/>
          </a:solidFill>
          <a:latin typeface="Calibri" pitchFamily="34" charset="0"/>
        </a:defRPr>
      </a:lvl4pPr>
      <a:lvl5pPr algn="l" rtl="0" eaLnBrk="0" fontAlgn="base" hangingPunct="0">
        <a:spcBef>
          <a:spcPct val="0"/>
        </a:spcBef>
        <a:spcAft>
          <a:spcPct val="0"/>
        </a:spcAft>
        <a:defRPr sz="3600" b="1">
          <a:solidFill>
            <a:srgbClr val="363636"/>
          </a:solidFill>
          <a:latin typeface="Calibri" pitchFamily="34" charset="0"/>
        </a:defRPr>
      </a:lvl5pPr>
      <a:lvl6pPr marL="457200" algn="l" rtl="0" fontAlgn="base">
        <a:spcBef>
          <a:spcPct val="0"/>
        </a:spcBef>
        <a:spcAft>
          <a:spcPct val="0"/>
        </a:spcAft>
        <a:defRPr sz="3600" b="1">
          <a:solidFill>
            <a:srgbClr val="363636"/>
          </a:solidFill>
          <a:latin typeface="Calibri" pitchFamily="34" charset="0"/>
        </a:defRPr>
      </a:lvl6pPr>
      <a:lvl7pPr marL="914400" algn="l" rtl="0" fontAlgn="base">
        <a:spcBef>
          <a:spcPct val="0"/>
        </a:spcBef>
        <a:spcAft>
          <a:spcPct val="0"/>
        </a:spcAft>
        <a:defRPr sz="3600" b="1">
          <a:solidFill>
            <a:srgbClr val="363636"/>
          </a:solidFill>
          <a:latin typeface="Calibri" pitchFamily="34" charset="0"/>
        </a:defRPr>
      </a:lvl7pPr>
      <a:lvl8pPr marL="1371600" algn="l" rtl="0" fontAlgn="base">
        <a:spcBef>
          <a:spcPct val="0"/>
        </a:spcBef>
        <a:spcAft>
          <a:spcPct val="0"/>
        </a:spcAft>
        <a:defRPr sz="3600" b="1">
          <a:solidFill>
            <a:srgbClr val="363636"/>
          </a:solidFill>
          <a:latin typeface="Calibri" pitchFamily="34" charset="0"/>
        </a:defRPr>
      </a:lvl8pPr>
      <a:lvl9pPr marL="1828800" algn="l" rtl="0" fontAlgn="base">
        <a:spcBef>
          <a:spcPct val="0"/>
        </a:spcBef>
        <a:spcAft>
          <a:spcPct val="0"/>
        </a:spcAft>
        <a:defRPr sz="3600" b="1">
          <a:solidFill>
            <a:srgbClr val="363636"/>
          </a:solidFill>
          <a:latin typeface="Calibri" pitchFamily="34" charset="0"/>
        </a:defRPr>
      </a:lvl9pPr>
    </p:titleStyle>
    <p:bodyStyle>
      <a:lvl1pPr marL="342900" indent="-342900" algn="l" rtl="0" eaLnBrk="0" fontAlgn="base" hangingPunct="0">
        <a:spcBef>
          <a:spcPts val="800"/>
        </a:spcBef>
        <a:spcAft>
          <a:spcPct val="0"/>
        </a:spcAft>
        <a:buFont typeface="Wingdings" pitchFamily="2" charset="2"/>
        <a:buChar char="§"/>
        <a:defRPr sz="2800">
          <a:solidFill>
            <a:srgbClr val="363636"/>
          </a:solidFill>
          <a:latin typeface="+mn-lt"/>
          <a:ea typeface="+mn-ea"/>
          <a:cs typeface="+mn-cs"/>
        </a:defRPr>
      </a:lvl1pPr>
      <a:lvl2pPr marL="742950" indent="-285750" algn="l" rtl="0" eaLnBrk="0" fontAlgn="base" hangingPunct="0">
        <a:spcBef>
          <a:spcPct val="0"/>
        </a:spcBef>
        <a:spcAft>
          <a:spcPct val="0"/>
        </a:spcAft>
        <a:buChar char="•"/>
        <a:defRPr sz="2400">
          <a:solidFill>
            <a:srgbClr val="363636"/>
          </a:solidFill>
          <a:latin typeface="+mn-lt"/>
        </a:defRPr>
      </a:lvl2pPr>
      <a:lvl3pPr marL="1143000" indent="-228600" algn="l" rtl="0" eaLnBrk="0" fontAlgn="base" hangingPunct="0">
        <a:spcBef>
          <a:spcPct val="0"/>
        </a:spcBef>
        <a:spcAft>
          <a:spcPct val="0"/>
        </a:spcAft>
        <a:buChar char="•"/>
        <a:defRPr sz="2000">
          <a:solidFill>
            <a:srgbClr val="363636"/>
          </a:solidFill>
          <a:latin typeface="+mn-lt"/>
        </a:defRPr>
      </a:lvl3pPr>
      <a:lvl4pPr marL="1600200" indent="-228600" algn="l" rtl="0" fontAlgn="base">
        <a:spcBef>
          <a:spcPct val="0"/>
        </a:spcBef>
        <a:spcAft>
          <a:spcPct val="0"/>
        </a:spcAft>
        <a:buChar char="•"/>
        <a:defRPr>
          <a:solidFill>
            <a:srgbClr val="363636"/>
          </a:solidFill>
          <a:latin typeface="+mn-lt"/>
        </a:defRPr>
      </a:lvl4pPr>
      <a:lvl5pPr marL="2057400" indent="-228600" algn="l" rtl="0" eaLnBrk="0" fontAlgn="base" hangingPunct="0">
        <a:spcBef>
          <a:spcPct val="20000"/>
        </a:spcBef>
        <a:spcAft>
          <a:spcPct val="0"/>
        </a:spcAft>
        <a:buChar char="•"/>
        <a:defRPr sz="1600">
          <a:solidFill>
            <a:srgbClr val="363636"/>
          </a:solidFill>
          <a:latin typeface="+mn-lt"/>
        </a:defRPr>
      </a:lvl5pPr>
      <a:lvl6pPr marL="2514600" indent="-228600" algn="l" rtl="0" fontAlgn="base">
        <a:spcBef>
          <a:spcPct val="20000"/>
        </a:spcBef>
        <a:spcAft>
          <a:spcPct val="0"/>
        </a:spcAft>
        <a:buChar char="•"/>
        <a:defRPr sz="1600">
          <a:solidFill>
            <a:srgbClr val="363636"/>
          </a:solidFill>
          <a:latin typeface="+mn-lt"/>
        </a:defRPr>
      </a:lvl6pPr>
      <a:lvl7pPr marL="2971800" indent="-228600" algn="l" rtl="0" fontAlgn="base">
        <a:spcBef>
          <a:spcPct val="20000"/>
        </a:spcBef>
        <a:spcAft>
          <a:spcPct val="0"/>
        </a:spcAft>
        <a:buChar char="•"/>
        <a:defRPr sz="1600">
          <a:solidFill>
            <a:srgbClr val="363636"/>
          </a:solidFill>
          <a:latin typeface="+mn-lt"/>
        </a:defRPr>
      </a:lvl7pPr>
      <a:lvl8pPr marL="3429000" indent="-228600" algn="l" rtl="0" fontAlgn="base">
        <a:spcBef>
          <a:spcPct val="20000"/>
        </a:spcBef>
        <a:spcAft>
          <a:spcPct val="0"/>
        </a:spcAft>
        <a:buChar char="•"/>
        <a:defRPr sz="1600">
          <a:solidFill>
            <a:srgbClr val="363636"/>
          </a:solidFill>
          <a:latin typeface="+mn-lt"/>
        </a:defRPr>
      </a:lvl8pPr>
      <a:lvl9pPr marL="3886200" indent="-228600" algn="l" rtl="0" fontAlgn="base">
        <a:spcBef>
          <a:spcPct val="20000"/>
        </a:spcBef>
        <a:spcAft>
          <a:spcPct val="0"/>
        </a:spcAft>
        <a:buChar char="•"/>
        <a:defRPr sz="1600">
          <a:solidFill>
            <a:srgbClr val="363636"/>
          </a:solidFill>
          <a:latin typeface="+mn-lt"/>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ctangle 3"/>
          <p:cNvSpPr/>
          <p:nvPr/>
        </p:nvSpPr>
        <p:spPr bwMode="auto">
          <a:xfrm>
            <a:off x="0" y="0"/>
            <a:ext cx="9144000" cy="6858000"/>
          </a:xfrm>
          <a:prstGeom prst="rect">
            <a:avLst/>
          </a:prstGeom>
          <a:solidFill>
            <a:srgbClr val="F9F9F9"/>
          </a:solidFill>
          <a:ln w="12700" cap="flat" cmpd="sng" algn="ctr">
            <a:noFill/>
            <a:prstDash val="solid"/>
            <a:round/>
            <a:headEnd type="none" w="med" len="med"/>
            <a:tailEnd type="none" w="med" len="med"/>
          </a:ln>
          <a:effectLst/>
        </p:spPr>
        <p:txBody>
          <a:bodyPr vert="horz" wrap="square" lIns="50800" tIns="50800" rIns="50800" bIns="50800" numCol="1" rtlCol="0" anchor="b" anchorCtr="0" compatLnSpc="1">
            <a:prstTxWarp prst="textNoShape">
              <a:avLst/>
            </a:prstTxWarp>
          </a:bodyPr>
          <a:lstStyle/>
          <a:p>
            <a:pPr eaLnBrk="0" hangingPunct="0"/>
            <a:endParaRPr lang="nl-BE" smtClean="0">
              <a:solidFill>
                <a:srgbClr val="000000"/>
              </a:solidFill>
            </a:endParaRPr>
          </a:p>
        </p:txBody>
      </p:sp>
      <p:pic>
        <p:nvPicPr>
          <p:cNvPr id="7" name="Picture 6" descr="namahnLogoAH.png"/>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8165337" y="6409919"/>
            <a:ext cx="353511" cy="360000"/>
          </a:xfrm>
          <a:prstGeom prst="rect">
            <a:avLst/>
          </a:prstGeom>
        </p:spPr>
      </p:pic>
      <p:sp>
        <p:nvSpPr>
          <p:cNvPr id="3" name="Line 2"/>
          <p:cNvSpPr>
            <a:spLocks noChangeShapeType="1"/>
          </p:cNvSpPr>
          <p:nvPr/>
        </p:nvSpPr>
        <p:spPr bwMode="auto">
          <a:xfrm flipV="1">
            <a:off x="615974" y="1244266"/>
            <a:ext cx="7885116" cy="10160"/>
          </a:xfrm>
          <a:prstGeom prst="line">
            <a:avLst/>
          </a:prstGeom>
          <a:noFill/>
          <a:ln w="6350" cap="sq">
            <a:solidFill>
              <a:schemeClr val="bg1">
                <a:lumMod val="85000"/>
              </a:schemeClr>
            </a:solidFill>
            <a:prstDash val="sysDash"/>
            <a:round/>
            <a:headEnd type="none" w="med" len="med"/>
            <a:tailEnd type="none" w="med" len="med"/>
          </a:ln>
        </p:spPr>
        <p:txBody>
          <a:bodyPr/>
          <a:lstStyle/>
          <a:p>
            <a:pPr algn="ctr">
              <a:defRPr/>
            </a:pPr>
            <a:endParaRPr lang="en-US" sz="4200" b="1" dirty="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Tree>
  </p:cSld>
  <p:clrMap bg1="lt1" tx1="dk1" bg2="lt2" tx2="dk2" accent1="accent1" accent2="accent2" accent3="accent3" accent4="accent4" accent5="accent5" accent6="accent6" hlink="hlink" folHlink="folHlink"/>
  <p:sldLayoutIdLst>
    <p:sldLayoutId id="2147484220" r:id="rId1"/>
    <p:sldLayoutId id="2147484221" r:id="rId2"/>
    <p:sldLayoutId id="2147484222" r:id="rId3"/>
    <p:sldLayoutId id="2147484223" r:id="rId4"/>
    <p:sldLayoutId id="2147484224" r:id="rId5"/>
    <p:sldLayoutId id="2147484225" r:id="rId6"/>
    <p:sldLayoutId id="2147484226" r:id="rId7"/>
  </p:sldLayoutIdLst>
  <p:hf hdr="0" ftr="0" dt="0"/>
  <p:txStyles>
    <p:titleStyle>
      <a:lvl1pPr algn="l" rtl="0" fontAlgn="base">
        <a:spcBef>
          <a:spcPct val="0"/>
        </a:spcBef>
        <a:spcAft>
          <a:spcPct val="0"/>
        </a:spcAft>
        <a:defRPr sz="3600" b="1">
          <a:solidFill>
            <a:srgbClr val="363636"/>
          </a:solidFill>
          <a:latin typeface="+mj-lt"/>
          <a:ea typeface="+mj-ea"/>
          <a:cs typeface="+mj-cs"/>
        </a:defRPr>
      </a:lvl1pPr>
      <a:lvl2pPr algn="l" rtl="0" fontAlgn="base">
        <a:spcBef>
          <a:spcPct val="0"/>
        </a:spcBef>
        <a:spcAft>
          <a:spcPct val="0"/>
        </a:spcAft>
        <a:defRPr sz="3600" b="1">
          <a:solidFill>
            <a:srgbClr val="363636"/>
          </a:solidFill>
          <a:latin typeface="Calibri" pitchFamily="34" charset="0"/>
        </a:defRPr>
      </a:lvl2pPr>
      <a:lvl3pPr algn="l" rtl="0" fontAlgn="base">
        <a:spcBef>
          <a:spcPct val="0"/>
        </a:spcBef>
        <a:spcAft>
          <a:spcPct val="0"/>
        </a:spcAft>
        <a:defRPr sz="3600" b="1">
          <a:solidFill>
            <a:srgbClr val="363636"/>
          </a:solidFill>
          <a:latin typeface="Calibri" pitchFamily="34" charset="0"/>
        </a:defRPr>
      </a:lvl3pPr>
      <a:lvl4pPr algn="l" rtl="0" fontAlgn="base">
        <a:spcBef>
          <a:spcPct val="0"/>
        </a:spcBef>
        <a:spcAft>
          <a:spcPct val="0"/>
        </a:spcAft>
        <a:defRPr sz="3600" b="1">
          <a:solidFill>
            <a:srgbClr val="363636"/>
          </a:solidFill>
          <a:latin typeface="Calibri" pitchFamily="34" charset="0"/>
        </a:defRPr>
      </a:lvl4pPr>
      <a:lvl5pPr algn="l" rtl="0" fontAlgn="base">
        <a:spcBef>
          <a:spcPct val="0"/>
        </a:spcBef>
        <a:spcAft>
          <a:spcPct val="0"/>
        </a:spcAft>
        <a:defRPr sz="3600" b="1">
          <a:solidFill>
            <a:srgbClr val="363636"/>
          </a:solidFill>
          <a:latin typeface="Calibri" pitchFamily="34" charset="0"/>
        </a:defRPr>
      </a:lvl5pPr>
      <a:lvl6pPr marL="457200" algn="l" rtl="0" fontAlgn="base">
        <a:spcBef>
          <a:spcPct val="0"/>
        </a:spcBef>
        <a:spcAft>
          <a:spcPct val="0"/>
        </a:spcAft>
        <a:defRPr sz="3600" b="1">
          <a:solidFill>
            <a:srgbClr val="363636"/>
          </a:solidFill>
          <a:latin typeface="Calibri" pitchFamily="34" charset="0"/>
        </a:defRPr>
      </a:lvl6pPr>
      <a:lvl7pPr marL="914400" algn="l" rtl="0" fontAlgn="base">
        <a:spcBef>
          <a:spcPct val="0"/>
        </a:spcBef>
        <a:spcAft>
          <a:spcPct val="0"/>
        </a:spcAft>
        <a:defRPr sz="3600" b="1">
          <a:solidFill>
            <a:srgbClr val="363636"/>
          </a:solidFill>
          <a:latin typeface="Calibri" pitchFamily="34" charset="0"/>
        </a:defRPr>
      </a:lvl7pPr>
      <a:lvl8pPr marL="1371600" algn="l" rtl="0" fontAlgn="base">
        <a:spcBef>
          <a:spcPct val="0"/>
        </a:spcBef>
        <a:spcAft>
          <a:spcPct val="0"/>
        </a:spcAft>
        <a:defRPr sz="3600" b="1">
          <a:solidFill>
            <a:srgbClr val="363636"/>
          </a:solidFill>
          <a:latin typeface="Calibri" pitchFamily="34" charset="0"/>
        </a:defRPr>
      </a:lvl8pPr>
      <a:lvl9pPr marL="1828800" algn="l" rtl="0" fontAlgn="base">
        <a:spcBef>
          <a:spcPct val="0"/>
        </a:spcBef>
        <a:spcAft>
          <a:spcPct val="0"/>
        </a:spcAft>
        <a:defRPr sz="3600" b="1">
          <a:solidFill>
            <a:srgbClr val="363636"/>
          </a:solidFill>
          <a:latin typeface="Calibri" pitchFamily="34" charset="0"/>
        </a:defRPr>
      </a:lvl9pPr>
    </p:titleStyle>
    <p:bodyStyle>
      <a:lvl1pPr marL="342900" indent="-342900" algn="l" rtl="0" fontAlgn="base">
        <a:spcBef>
          <a:spcPts val="800"/>
        </a:spcBef>
        <a:spcAft>
          <a:spcPct val="0"/>
        </a:spcAft>
        <a:buFont typeface="Wingdings" pitchFamily="2" charset="2"/>
        <a:buChar char="§"/>
        <a:defRPr sz="2800">
          <a:solidFill>
            <a:srgbClr val="363636"/>
          </a:solidFill>
          <a:latin typeface="+mn-lt"/>
          <a:ea typeface="+mn-ea"/>
          <a:cs typeface="+mn-cs"/>
        </a:defRPr>
      </a:lvl1pPr>
      <a:lvl2pPr marL="742950" indent="-285750" algn="l" rtl="0" fontAlgn="base">
        <a:spcBef>
          <a:spcPct val="0"/>
        </a:spcBef>
        <a:spcAft>
          <a:spcPct val="0"/>
        </a:spcAft>
        <a:buChar char="•"/>
        <a:defRPr sz="2400">
          <a:solidFill>
            <a:srgbClr val="363636"/>
          </a:solidFill>
          <a:latin typeface="+mn-lt"/>
        </a:defRPr>
      </a:lvl2pPr>
      <a:lvl3pPr marL="1143000" indent="-228600" algn="l" rtl="0" fontAlgn="base">
        <a:spcBef>
          <a:spcPct val="0"/>
        </a:spcBef>
        <a:spcAft>
          <a:spcPct val="0"/>
        </a:spcAft>
        <a:buChar char="•"/>
        <a:defRPr sz="2000">
          <a:solidFill>
            <a:srgbClr val="363636"/>
          </a:solidFill>
          <a:latin typeface="+mn-lt"/>
        </a:defRPr>
      </a:lvl3pPr>
      <a:lvl4pPr marL="1600200" marR="0" indent="-228600" algn="l" defTabSz="914400" rtl="0" eaLnBrk="1" fontAlgn="base" latinLnBrk="0" hangingPunct="1">
        <a:lnSpc>
          <a:spcPct val="100000"/>
        </a:lnSpc>
        <a:spcBef>
          <a:spcPct val="0"/>
        </a:spcBef>
        <a:spcAft>
          <a:spcPct val="0"/>
        </a:spcAft>
        <a:buClrTx/>
        <a:buSzTx/>
        <a:buFontTx/>
        <a:buChar char="•"/>
        <a:tabLst/>
        <a:defRPr>
          <a:solidFill>
            <a:srgbClr val="363636"/>
          </a:solidFill>
          <a:latin typeface="+mn-lt"/>
        </a:defRPr>
      </a:lvl4pPr>
      <a:lvl5pPr marL="2057400" indent="-228600" algn="l" rtl="0" fontAlgn="base">
        <a:spcBef>
          <a:spcPct val="20000"/>
        </a:spcBef>
        <a:spcAft>
          <a:spcPct val="0"/>
        </a:spcAft>
        <a:buChar char="•"/>
        <a:defRPr sz="1600">
          <a:solidFill>
            <a:srgbClr val="363636"/>
          </a:solidFill>
          <a:latin typeface="+mn-lt"/>
        </a:defRPr>
      </a:lvl5pPr>
      <a:lvl6pPr marL="2514600" indent="-228600" algn="l" rtl="0" fontAlgn="base">
        <a:spcBef>
          <a:spcPct val="20000"/>
        </a:spcBef>
        <a:spcAft>
          <a:spcPct val="0"/>
        </a:spcAft>
        <a:buChar char="•"/>
        <a:defRPr sz="1600">
          <a:solidFill>
            <a:srgbClr val="363636"/>
          </a:solidFill>
          <a:latin typeface="+mn-lt"/>
        </a:defRPr>
      </a:lvl6pPr>
      <a:lvl7pPr marL="2971800" indent="-228600" algn="l" rtl="0" fontAlgn="base">
        <a:spcBef>
          <a:spcPct val="20000"/>
        </a:spcBef>
        <a:spcAft>
          <a:spcPct val="0"/>
        </a:spcAft>
        <a:buChar char="•"/>
        <a:defRPr sz="1600">
          <a:solidFill>
            <a:srgbClr val="363636"/>
          </a:solidFill>
          <a:latin typeface="+mn-lt"/>
        </a:defRPr>
      </a:lvl7pPr>
      <a:lvl8pPr marL="3429000" indent="-228600" algn="l" rtl="0" fontAlgn="base">
        <a:spcBef>
          <a:spcPct val="20000"/>
        </a:spcBef>
        <a:spcAft>
          <a:spcPct val="0"/>
        </a:spcAft>
        <a:buChar char="•"/>
        <a:defRPr sz="1600">
          <a:solidFill>
            <a:srgbClr val="363636"/>
          </a:solidFill>
          <a:latin typeface="+mn-lt"/>
        </a:defRPr>
      </a:lvl8pPr>
      <a:lvl9pPr marL="3886200" indent="-228600" algn="l" rtl="0" fontAlgn="base">
        <a:spcBef>
          <a:spcPct val="20000"/>
        </a:spcBef>
        <a:spcAft>
          <a:spcPct val="0"/>
        </a:spcAft>
        <a:buChar char="•"/>
        <a:defRPr sz="1600">
          <a:solidFill>
            <a:srgbClr val="363636"/>
          </a:solidFill>
          <a:latin typeface="+mn-lt"/>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228" r:id="rId1"/>
    <p:sldLayoutId id="2147484229" r:id="rId2"/>
    <p:sldLayoutId id="2147484230" r:id="rId3"/>
    <p:sldLayoutId id="2147484231" r:id="rId4"/>
    <p:sldLayoutId id="2147484232" r:id="rId5"/>
    <p:sldLayoutId id="2147484233" r:id="rId6"/>
    <p:sldLayoutId id="2147484234" r:id="rId7"/>
  </p:sldLayoutIdLst>
  <p:hf hdr="0" ftr="0"/>
  <p:txStyles>
    <p:titleStyle>
      <a:lvl1pPr algn="l" rtl="0" eaLnBrk="0" fontAlgn="base" hangingPunct="0">
        <a:spcBef>
          <a:spcPct val="0"/>
        </a:spcBef>
        <a:spcAft>
          <a:spcPct val="0"/>
        </a:spcAft>
        <a:defRPr sz="3600" b="1">
          <a:solidFill>
            <a:srgbClr val="363636"/>
          </a:solidFill>
          <a:latin typeface="+mj-lt"/>
          <a:ea typeface="+mj-ea"/>
          <a:cs typeface="+mj-cs"/>
        </a:defRPr>
      </a:lvl1pPr>
      <a:lvl2pPr algn="l" rtl="0" eaLnBrk="0" fontAlgn="base" hangingPunct="0">
        <a:spcBef>
          <a:spcPct val="0"/>
        </a:spcBef>
        <a:spcAft>
          <a:spcPct val="0"/>
        </a:spcAft>
        <a:defRPr sz="3600" b="1">
          <a:solidFill>
            <a:srgbClr val="363636"/>
          </a:solidFill>
          <a:latin typeface="Calibri" pitchFamily="34" charset="0"/>
        </a:defRPr>
      </a:lvl2pPr>
      <a:lvl3pPr algn="l" rtl="0" eaLnBrk="0" fontAlgn="base" hangingPunct="0">
        <a:spcBef>
          <a:spcPct val="0"/>
        </a:spcBef>
        <a:spcAft>
          <a:spcPct val="0"/>
        </a:spcAft>
        <a:defRPr sz="3600" b="1">
          <a:solidFill>
            <a:srgbClr val="363636"/>
          </a:solidFill>
          <a:latin typeface="Calibri" pitchFamily="34" charset="0"/>
        </a:defRPr>
      </a:lvl3pPr>
      <a:lvl4pPr algn="l" rtl="0" eaLnBrk="0" fontAlgn="base" hangingPunct="0">
        <a:spcBef>
          <a:spcPct val="0"/>
        </a:spcBef>
        <a:spcAft>
          <a:spcPct val="0"/>
        </a:spcAft>
        <a:defRPr sz="3600" b="1">
          <a:solidFill>
            <a:srgbClr val="363636"/>
          </a:solidFill>
          <a:latin typeface="Calibri" pitchFamily="34" charset="0"/>
        </a:defRPr>
      </a:lvl4pPr>
      <a:lvl5pPr algn="l" rtl="0" eaLnBrk="0" fontAlgn="base" hangingPunct="0">
        <a:spcBef>
          <a:spcPct val="0"/>
        </a:spcBef>
        <a:spcAft>
          <a:spcPct val="0"/>
        </a:spcAft>
        <a:defRPr sz="3600" b="1">
          <a:solidFill>
            <a:srgbClr val="363636"/>
          </a:solidFill>
          <a:latin typeface="Calibri" pitchFamily="34" charset="0"/>
        </a:defRPr>
      </a:lvl5pPr>
      <a:lvl6pPr marL="457200" algn="l" rtl="0" fontAlgn="base">
        <a:spcBef>
          <a:spcPct val="0"/>
        </a:spcBef>
        <a:spcAft>
          <a:spcPct val="0"/>
        </a:spcAft>
        <a:defRPr sz="3600" b="1">
          <a:solidFill>
            <a:srgbClr val="363636"/>
          </a:solidFill>
          <a:latin typeface="Calibri" pitchFamily="34" charset="0"/>
        </a:defRPr>
      </a:lvl6pPr>
      <a:lvl7pPr marL="914400" algn="l" rtl="0" fontAlgn="base">
        <a:spcBef>
          <a:spcPct val="0"/>
        </a:spcBef>
        <a:spcAft>
          <a:spcPct val="0"/>
        </a:spcAft>
        <a:defRPr sz="3600" b="1">
          <a:solidFill>
            <a:srgbClr val="363636"/>
          </a:solidFill>
          <a:latin typeface="Calibri" pitchFamily="34" charset="0"/>
        </a:defRPr>
      </a:lvl7pPr>
      <a:lvl8pPr marL="1371600" algn="l" rtl="0" fontAlgn="base">
        <a:spcBef>
          <a:spcPct val="0"/>
        </a:spcBef>
        <a:spcAft>
          <a:spcPct val="0"/>
        </a:spcAft>
        <a:defRPr sz="3600" b="1">
          <a:solidFill>
            <a:srgbClr val="363636"/>
          </a:solidFill>
          <a:latin typeface="Calibri" pitchFamily="34" charset="0"/>
        </a:defRPr>
      </a:lvl8pPr>
      <a:lvl9pPr marL="1828800" algn="l" rtl="0" fontAlgn="base">
        <a:spcBef>
          <a:spcPct val="0"/>
        </a:spcBef>
        <a:spcAft>
          <a:spcPct val="0"/>
        </a:spcAft>
        <a:defRPr sz="3600" b="1">
          <a:solidFill>
            <a:srgbClr val="363636"/>
          </a:solidFill>
          <a:latin typeface="Calibri" pitchFamily="34" charset="0"/>
        </a:defRPr>
      </a:lvl9pPr>
    </p:titleStyle>
    <p:bodyStyle>
      <a:lvl1pPr marL="342900" indent="-342900" algn="l" rtl="0" eaLnBrk="0" fontAlgn="base" hangingPunct="0">
        <a:spcBef>
          <a:spcPts val="800"/>
        </a:spcBef>
        <a:spcAft>
          <a:spcPct val="0"/>
        </a:spcAft>
        <a:buFont typeface="Wingdings" pitchFamily="2" charset="2"/>
        <a:buChar char="§"/>
        <a:defRPr sz="2800">
          <a:solidFill>
            <a:srgbClr val="363636"/>
          </a:solidFill>
          <a:latin typeface="+mn-lt"/>
          <a:ea typeface="+mn-ea"/>
          <a:cs typeface="+mn-cs"/>
        </a:defRPr>
      </a:lvl1pPr>
      <a:lvl2pPr marL="742950" indent="-285750" algn="l" rtl="0" eaLnBrk="0" fontAlgn="base" hangingPunct="0">
        <a:spcBef>
          <a:spcPct val="0"/>
        </a:spcBef>
        <a:spcAft>
          <a:spcPct val="0"/>
        </a:spcAft>
        <a:buChar char="•"/>
        <a:defRPr sz="2400">
          <a:solidFill>
            <a:srgbClr val="363636"/>
          </a:solidFill>
          <a:latin typeface="+mn-lt"/>
        </a:defRPr>
      </a:lvl2pPr>
      <a:lvl3pPr marL="1143000" indent="-228600" algn="l" rtl="0" eaLnBrk="0" fontAlgn="base" hangingPunct="0">
        <a:spcBef>
          <a:spcPct val="0"/>
        </a:spcBef>
        <a:spcAft>
          <a:spcPct val="0"/>
        </a:spcAft>
        <a:buChar char="•"/>
        <a:defRPr sz="2000">
          <a:solidFill>
            <a:srgbClr val="363636"/>
          </a:solidFill>
          <a:latin typeface="+mn-lt"/>
        </a:defRPr>
      </a:lvl3pPr>
      <a:lvl4pPr marL="1600200" indent="-228600" algn="l" rtl="0" fontAlgn="base">
        <a:spcBef>
          <a:spcPct val="0"/>
        </a:spcBef>
        <a:spcAft>
          <a:spcPct val="0"/>
        </a:spcAft>
        <a:buChar char="•"/>
        <a:defRPr>
          <a:solidFill>
            <a:srgbClr val="363636"/>
          </a:solidFill>
          <a:latin typeface="+mn-lt"/>
        </a:defRPr>
      </a:lvl4pPr>
      <a:lvl5pPr marL="2057400" indent="-228600" algn="l" rtl="0" eaLnBrk="0" fontAlgn="base" hangingPunct="0">
        <a:spcBef>
          <a:spcPct val="20000"/>
        </a:spcBef>
        <a:spcAft>
          <a:spcPct val="0"/>
        </a:spcAft>
        <a:buChar char="•"/>
        <a:defRPr sz="1600">
          <a:solidFill>
            <a:srgbClr val="363636"/>
          </a:solidFill>
          <a:latin typeface="+mn-lt"/>
        </a:defRPr>
      </a:lvl5pPr>
      <a:lvl6pPr marL="2514600" indent="-228600" algn="l" rtl="0" fontAlgn="base">
        <a:spcBef>
          <a:spcPct val="20000"/>
        </a:spcBef>
        <a:spcAft>
          <a:spcPct val="0"/>
        </a:spcAft>
        <a:buChar char="•"/>
        <a:defRPr sz="1600">
          <a:solidFill>
            <a:srgbClr val="363636"/>
          </a:solidFill>
          <a:latin typeface="+mn-lt"/>
        </a:defRPr>
      </a:lvl6pPr>
      <a:lvl7pPr marL="2971800" indent="-228600" algn="l" rtl="0" fontAlgn="base">
        <a:spcBef>
          <a:spcPct val="20000"/>
        </a:spcBef>
        <a:spcAft>
          <a:spcPct val="0"/>
        </a:spcAft>
        <a:buChar char="•"/>
        <a:defRPr sz="1600">
          <a:solidFill>
            <a:srgbClr val="363636"/>
          </a:solidFill>
          <a:latin typeface="+mn-lt"/>
        </a:defRPr>
      </a:lvl7pPr>
      <a:lvl8pPr marL="3429000" indent="-228600" algn="l" rtl="0" fontAlgn="base">
        <a:spcBef>
          <a:spcPct val="20000"/>
        </a:spcBef>
        <a:spcAft>
          <a:spcPct val="0"/>
        </a:spcAft>
        <a:buChar char="•"/>
        <a:defRPr sz="1600">
          <a:solidFill>
            <a:srgbClr val="363636"/>
          </a:solidFill>
          <a:latin typeface="+mn-lt"/>
        </a:defRPr>
      </a:lvl8pPr>
      <a:lvl9pPr marL="3886200" indent="-228600" algn="l" rtl="0" fontAlgn="base">
        <a:spcBef>
          <a:spcPct val="20000"/>
        </a:spcBef>
        <a:spcAft>
          <a:spcPct val="0"/>
        </a:spcAft>
        <a:buChar char="•"/>
        <a:defRPr sz="1600">
          <a:solidFill>
            <a:srgbClr val="363636"/>
          </a:solidFill>
          <a:latin typeface="+mn-lt"/>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reserve="1">
  <p:cSld>
    <p:bg>
      <p:bgPr>
        <a:solidFill>
          <a:srgbClr val="F9F9F9"/>
        </a:solidFill>
        <a:effectLst/>
      </p:bgPr>
    </p:bg>
    <p:spTree>
      <p:nvGrpSpPr>
        <p:cNvPr id="1" name=""/>
        <p:cNvGrpSpPr/>
        <p:nvPr/>
      </p:nvGrpSpPr>
      <p:grpSpPr>
        <a:xfrm>
          <a:off x="0" y="0"/>
          <a:ext cx="0" cy="0"/>
          <a:chOff x="0" y="0"/>
          <a:chExt cx="0" cy="0"/>
        </a:xfrm>
      </p:grpSpPr>
      <p:pic>
        <p:nvPicPr>
          <p:cNvPr id="33794" name="Picture 6" descr="namahnLogoAH.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8166100" y="6410325"/>
            <a:ext cx="352425" cy="360363"/>
          </a:xfrm>
          <a:prstGeom prst="rect">
            <a:avLst/>
          </a:prstGeom>
          <a:noFill/>
          <a:ln w="9525">
            <a:noFill/>
            <a:miter lim="800000"/>
            <a:headEnd/>
            <a:tailEnd/>
          </a:ln>
        </p:spPr>
      </p:pic>
      <p:sp>
        <p:nvSpPr>
          <p:cNvPr id="3" name="Line 2"/>
          <p:cNvSpPr>
            <a:spLocks noChangeShapeType="1"/>
          </p:cNvSpPr>
          <p:nvPr/>
        </p:nvSpPr>
        <p:spPr bwMode="auto">
          <a:xfrm flipV="1">
            <a:off x="615950" y="1244600"/>
            <a:ext cx="7885113" cy="9525"/>
          </a:xfrm>
          <a:prstGeom prst="line">
            <a:avLst/>
          </a:prstGeom>
          <a:noFill/>
          <a:ln w="6350" cap="sq">
            <a:solidFill>
              <a:schemeClr val="bg1">
                <a:lumMod val="85000"/>
              </a:schemeClr>
            </a:solidFill>
            <a:prstDash val="sysDash"/>
            <a:round/>
            <a:headEnd type="none" w="med" len="med"/>
            <a:tailEnd type="none" w="med" len="med"/>
          </a:ln>
        </p:spPr>
        <p:txBody>
          <a:bodyPr/>
          <a:lstStyle/>
          <a:p>
            <a:pPr algn="ctr">
              <a:defRPr/>
            </a:pPr>
            <a:endParaRPr lang="en-US" sz="4200" b="1" dirty="0">
              <a:ln w="12700">
                <a:solidFill>
                  <a:srgbClr val="5A5A5A">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Tree>
  </p:cSld>
  <p:clrMap bg1="lt1" tx1="dk1" bg2="lt2" tx2="dk2" accent1="accent1" accent2="accent2" accent3="accent3" accent4="accent4" accent5="accent5" accent6="accent6" hlink="hlink" folHlink="folHlink"/>
  <p:sldLayoutIdLst>
    <p:sldLayoutId id="2147484236" r:id="rId1"/>
    <p:sldLayoutId id="2147484237" r:id="rId2"/>
    <p:sldLayoutId id="2147484238" r:id="rId3"/>
    <p:sldLayoutId id="2147484239" r:id="rId4"/>
    <p:sldLayoutId id="2147484240" r:id="rId5"/>
    <p:sldLayoutId id="2147484241" r:id="rId6"/>
  </p:sldLayoutIdLst>
  <p:hf hdr="0" ftr="0"/>
  <p:txStyles>
    <p:titleStyle>
      <a:lvl1pPr algn="l" rtl="0" eaLnBrk="0" fontAlgn="base" hangingPunct="0">
        <a:spcBef>
          <a:spcPct val="0"/>
        </a:spcBef>
        <a:spcAft>
          <a:spcPct val="0"/>
        </a:spcAft>
        <a:defRPr sz="3600" b="1">
          <a:solidFill>
            <a:srgbClr val="363636"/>
          </a:solidFill>
          <a:latin typeface="+mj-lt"/>
          <a:ea typeface="+mj-ea"/>
          <a:cs typeface="+mj-cs"/>
        </a:defRPr>
      </a:lvl1pPr>
      <a:lvl2pPr algn="l" rtl="0" eaLnBrk="0" fontAlgn="base" hangingPunct="0">
        <a:spcBef>
          <a:spcPct val="0"/>
        </a:spcBef>
        <a:spcAft>
          <a:spcPct val="0"/>
        </a:spcAft>
        <a:defRPr sz="3600" b="1">
          <a:solidFill>
            <a:srgbClr val="363636"/>
          </a:solidFill>
          <a:latin typeface="Calibri" pitchFamily="34" charset="0"/>
        </a:defRPr>
      </a:lvl2pPr>
      <a:lvl3pPr algn="l" rtl="0" eaLnBrk="0" fontAlgn="base" hangingPunct="0">
        <a:spcBef>
          <a:spcPct val="0"/>
        </a:spcBef>
        <a:spcAft>
          <a:spcPct val="0"/>
        </a:spcAft>
        <a:defRPr sz="3600" b="1">
          <a:solidFill>
            <a:srgbClr val="363636"/>
          </a:solidFill>
          <a:latin typeface="Calibri" pitchFamily="34" charset="0"/>
        </a:defRPr>
      </a:lvl3pPr>
      <a:lvl4pPr algn="l" rtl="0" eaLnBrk="0" fontAlgn="base" hangingPunct="0">
        <a:spcBef>
          <a:spcPct val="0"/>
        </a:spcBef>
        <a:spcAft>
          <a:spcPct val="0"/>
        </a:spcAft>
        <a:defRPr sz="3600" b="1">
          <a:solidFill>
            <a:srgbClr val="363636"/>
          </a:solidFill>
          <a:latin typeface="Calibri" pitchFamily="34" charset="0"/>
        </a:defRPr>
      </a:lvl4pPr>
      <a:lvl5pPr algn="l" rtl="0" eaLnBrk="0" fontAlgn="base" hangingPunct="0">
        <a:spcBef>
          <a:spcPct val="0"/>
        </a:spcBef>
        <a:spcAft>
          <a:spcPct val="0"/>
        </a:spcAft>
        <a:defRPr sz="3600" b="1">
          <a:solidFill>
            <a:srgbClr val="363636"/>
          </a:solidFill>
          <a:latin typeface="Calibri" pitchFamily="34" charset="0"/>
        </a:defRPr>
      </a:lvl5pPr>
      <a:lvl6pPr marL="457200" algn="l" rtl="0" fontAlgn="base">
        <a:spcBef>
          <a:spcPct val="0"/>
        </a:spcBef>
        <a:spcAft>
          <a:spcPct val="0"/>
        </a:spcAft>
        <a:defRPr sz="3600" b="1">
          <a:solidFill>
            <a:srgbClr val="363636"/>
          </a:solidFill>
          <a:latin typeface="Calibri" pitchFamily="34" charset="0"/>
        </a:defRPr>
      </a:lvl6pPr>
      <a:lvl7pPr marL="914400" algn="l" rtl="0" fontAlgn="base">
        <a:spcBef>
          <a:spcPct val="0"/>
        </a:spcBef>
        <a:spcAft>
          <a:spcPct val="0"/>
        </a:spcAft>
        <a:defRPr sz="3600" b="1">
          <a:solidFill>
            <a:srgbClr val="363636"/>
          </a:solidFill>
          <a:latin typeface="Calibri" pitchFamily="34" charset="0"/>
        </a:defRPr>
      </a:lvl7pPr>
      <a:lvl8pPr marL="1371600" algn="l" rtl="0" fontAlgn="base">
        <a:spcBef>
          <a:spcPct val="0"/>
        </a:spcBef>
        <a:spcAft>
          <a:spcPct val="0"/>
        </a:spcAft>
        <a:defRPr sz="3600" b="1">
          <a:solidFill>
            <a:srgbClr val="363636"/>
          </a:solidFill>
          <a:latin typeface="Calibri" pitchFamily="34" charset="0"/>
        </a:defRPr>
      </a:lvl8pPr>
      <a:lvl9pPr marL="1828800" algn="l" rtl="0" fontAlgn="base">
        <a:spcBef>
          <a:spcPct val="0"/>
        </a:spcBef>
        <a:spcAft>
          <a:spcPct val="0"/>
        </a:spcAft>
        <a:defRPr sz="3600" b="1">
          <a:solidFill>
            <a:srgbClr val="363636"/>
          </a:solidFill>
          <a:latin typeface="Calibri" pitchFamily="34" charset="0"/>
        </a:defRPr>
      </a:lvl9pPr>
    </p:titleStyle>
    <p:bodyStyle>
      <a:lvl1pPr marL="342900" indent="-342900" algn="l" rtl="0" eaLnBrk="0" fontAlgn="base" hangingPunct="0">
        <a:spcBef>
          <a:spcPts val="800"/>
        </a:spcBef>
        <a:spcAft>
          <a:spcPct val="0"/>
        </a:spcAft>
        <a:buFont typeface="Wingdings" pitchFamily="2" charset="2"/>
        <a:buChar char="§"/>
        <a:defRPr sz="2800">
          <a:solidFill>
            <a:srgbClr val="363636"/>
          </a:solidFill>
          <a:latin typeface="+mn-lt"/>
          <a:ea typeface="+mn-ea"/>
          <a:cs typeface="+mn-cs"/>
        </a:defRPr>
      </a:lvl1pPr>
      <a:lvl2pPr marL="742950" indent="-285750" algn="l" rtl="0" eaLnBrk="0" fontAlgn="base" hangingPunct="0">
        <a:spcBef>
          <a:spcPct val="0"/>
        </a:spcBef>
        <a:spcAft>
          <a:spcPct val="0"/>
        </a:spcAft>
        <a:buChar char="•"/>
        <a:defRPr sz="2400">
          <a:solidFill>
            <a:srgbClr val="363636"/>
          </a:solidFill>
          <a:latin typeface="+mn-lt"/>
        </a:defRPr>
      </a:lvl2pPr>
      <a:lvl3pPr marL="1143000" indent="-228600" algn="l" rtl="0" eaLnBrk="0" fontAlgn="base" hangingPunct="0">
        <a:spcBef>
          <a:spcPct val="0"/>
        </a:spcBef>
        <a:spcAft>
          <a:spcPct val="0"/>
        </a:spcAft>
        <a:buChar char="•"/>
        <a:defRPr sz="2000">
          <a:solidFill>
            <a:srgbClr val="363636"/>
          </a:solidFill>
          <a:latin typeface="+mn-lt"/>
        </a:defRPr>
      </a:lvl3pPr>
      <a:lvl4pPr marL="1600200" indent="-228600" algn="l" rtl="0" fontAlgn="base">
        <a:spcBef>
          <a:spcPct val="0"/>
        </a:spcBef>
        <a:spcAft>
          <a:spcPct val="0"/>
        </a:spcAft>
        <a:buChar char="•"/>
        <a:defRPr>
          <a:solidFill>
            <a:srgbClr val="363636"/>
          </a:solidFill>
          <a:latin typeface="+mn-lt"/>
        </a:defRPr>
      </a:lvl4pPr>
      <a:lvl5pPr marL="2057400" indent="-228600" algn="l" rtl="0" eaLnBrk="0" fontAlgn="base" hangingPunct="0">
        <a:spcBef>
          <a:spcPct val="20000"/>
        </a:spcBef>
        <a:spcAft>
          <a:spcPct val="0"/>
        </a:spcAft>
        <a:buChar char="•"/>
        <a:defRPr sz="1600">
          <a:solidFill>
            <a:srgbClr val="363636"/>
          </a:solidFill>
          <a:latin typeface="+mn-lt"/>
        </a:defRPr>
      </a:lvl5pPr>
      <a:lvl6pPr marL="2514600" indent="-228600" algn="l" rtl="0" fontAlgn="base">
        <a:spcBef>
          <a:spcPct val="20000"/>
        </a:spcBef>
        <a:spcAft>
          <a:spcPct val="0"/>
        </a:spcAft>
        <a:buChar char="•"/>
        <a:defRPr sz="1600">
          <a:solidFill>
            <a:srgbClr val="363636"/>
          </a:solidFill>
          <a:latin typeface="+mn-lt"/>
        </a:defRPr>
      </a:lvl6pPr>
      <a:lvl7pPr marL="2971800" indent="-228600" algn="l" rtl="0" fontAlgn="base">
        <a:spcBef>
          <a:spcPct val="20000"/>
        </a:spcBef>
        <a:spcAft>
          <a:spcPct val="0"/>
        </a:spcAft>
        <a:buChar char="•"/>
        <a:defRPr sz="1600">
          <a:solidFill>
            <a:srgbClr val="363636"/>
          </a:solidFill>
          <a:latin typeface="+mn-lt"/>
        </a:defRPr>
      </a:lvl7pPr>
      <a:lvl8pPr marL="3429000" indent="-228600" algn="l" rtl="0" fontAlgn="base">
        <a:spcBef>
          <a:spcPct val="20000"/>
        </a:spcBef>
        <a:spcAft>
          <a:spcPct val="0"/>
        </a:spcAft>
        <a:buChar char="•"/>
        <a:defRPr sz="1600">
          <a:solidFill>
            <a:srgbClr val="363636"/>
          </a:solidFill>
          <a:latin typeface="+mn-lt"/>
        </a:defRPr>
      </a:lvl8pPr>
      <a:lvl9pPr marL="3886200" indent="-228600" algn="l" rtl="0" fontAlgn="base">
        <a:spcBef>
          <a:spcPct val="20000"/>
        </a:spcBef>
        <a:spcAft>
          <a:spcPct val="0"/>
        </a:spcAft>
        <a:buChar char="•"/>
        <a:defRPr sz="1600">
          <a:solidFill>
            <a:srgbClr val="363636"/>
          </a:solidFill>
          <a:latin typeface="+mn-lt"/>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reserve="1">
  <p:cSld>
    <p:bg>
      <p:bgPr>
        <a:solidFill>
          <a:srgbClr val="F9F9F9"/>
        </a:solidFill>
        <a:effectLst/>
      </p:bgPr>
    </p:bg>
    <p:spTree>
      <p:nvGrpSpPr>
        <p:cNvPr id="1" name=""/>
        <p:cNvGrpSpPr/>
        <p:nvPr/>
      </p:nvGrpSpPr>
      <p:grpSpPr>
        <a:xfrm>
          <a:off x="0" y="0"/>
          <a:ext cx="0" cy="0"/>
          <a:chOff x="0" y="0"/>
          <a:chExt cx="0" cy="0"/>
        </a:xfrm>
      </p:grpSpPr>
      <p:pic>
        <p:nvPicPr>
          <p:cNvPr id="7" name="Picture 6" descr="namahnLogoAH.png"/>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165337" y="6409919"/>
            <a:ext cx="353511" cy="360000"/>
          </a:xfrm>
          <a:prstGeom prst="rect">
            <a:avLst/>
          </a:prstGeom>
        </p:spPr>
      </p:pic>
      <p:sp>
        <p:nvSpPr>
          <p:cNvPr id="3" name="Line 2"/>
          <p:cNvSpPr>
            <a:spLocks noChangeShapeType="1"/>
          </p:cNvSpPr>
          <p:nvPr/>
        </p:nvSpPr>
        <p:spPr bwMode="auto">
          <a:xfrm flipV="1">
            <a:off x="615974" y="1244266"/>
            <a:ext cx="7885116" cy="10160"/>
          </a:xfrm>
          <a:prstGeom prst="line">
            <a:avLst/>
          </a:prstGeom>
          <a:noFill/>
          <a:ln w="6350" cap="sq">
            <a:solidFill>
              <a:schemeClr val="bg1">
                <a:lumMod val="85000"/>
              </a:schemeClr>
            </a:solidFill>
            <a:prstDash val="sysDash"/>
            <a:round/>
            <a:headEnd type="none" w="med" len="med"/>
            <a:tailEnd type="none" w="med" len="med"/>
          </a:ln>
        </p:spPr>
        <p:txBody>
          <a:bodyPr/>
          <a:lstStyle/>
          <a:p>
            <a:pPr algn="ctr">
              <a:defRPr/>
            </a:pPr>
            <a:endParaRPr lang="en-US" sz="4200" b="1" dirty="0">
              <a:ln w="12700">
                <a:solidFill>
                  <a:srgbClr val="5A5A5A">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Tree>
  </p:cSld>
  <p:clrMap bg1="lt1" tx1="dk1" bg2="lt2" tx2="dk2" accent1="accent1" accent2="accent2" accent3="accent3" accent4="accent4" accent5="accent5" accent6="accent6" hlink="hlink" folHlink="folHlink"/>
  <p:sldLayoutIdLst>
    <p:sldLayoutId id="2147484243" r:id="rId1"/>
    <p:sldLayoutId id="2147484244" r:id="rId2"/>
    <p:sldLayoutId id="2147484245" r:id="rId3"/>
    <p:sldLayoutId id="2147484246" r:id="rId4"/>
    <p:sldLayoutId id="2147484247" r:id="rId5"/>
    <p:sldLayoutId id="2147484248" r:id="rId6"/>
  </p:sldLayoutIdLst>
  <p:hf hdr="0" ftr="0"/>
  <p:txStyles>
    <p:titleStyle>
      <a:lvl1pPr algn="l" rtl="0" fontAlgn="base">
        <a:spcBef>
          <a:spcPct val="0"/>
        </a:spcBef>
        <a:spcAft>
          <a:spcPct val="0"/>
        </a:spcAft>
        <a:defRPr sz="3600" b="1">
          <a:solidFill>
            <a:srgbClr val="363636"/>
          </a:solidFill>
          <a:latin typeface="+mj-lt"/>
          <a:ea typeface="+mj-ea"/>
          <a:cs typeface="+mj-cs"/>
        </a:defRPr>
      </a:lvl1pPr>
      <a:lvl2pPr algn="l" rtl="0" fontAlgn="base">
        <a:spcBef>
          <a:spcPct val="0"/>
        </a:spcBef>
        <a:spcAft>
          <a:spcPct val="0"/>
        </a:spcAft>
        <a:defRPr sz="3600" b="1">
          <a:solidFill>
            <a:srgbClr val="363636"/>
          </a:solidFill>
          <a:latin typeface="Calibri" pitchFamily="34" charset="0"/>
        </a:defRPr>
      </a:lvl2pPr>
      <a:lvl3pPr algn="l" rtl="0" fontAlgn="base">
        <a:spcBef>
          <a:spcPct val="0"/>
        </a:spcBef>
        <a:spcAft>
          <a:spcPct val="0"/>
        </a:spcAft>
        <a:defRPr sz="3600" b="1">
          <a:solidFill>
            <a:srgbClr val="363636"/>
          </a:solidFill>
          <a:latin typeface="Calibri" pitchFamily="34" charset="0"/>
        </a:defRPr>
      </a:lvl3pPr>
      <a:lvl4pPr algn="l" rtl="0" fontAlgn="base">
        <a:spcBef>
          <a:spcPct val="0"/>
        </a:spcBef>
        <a:spcAft>
          <a:spcPct val="0"/>
        </a:spcAft>
        <a:defRPr sz="3600" b="1">
          <a:solidFill>
            <a:srgbClr val="363636"/>
          </a:solidFill>
          <a:latin typeface="Calibri" pitchFamily="34" charset="0"/>
        </a:defRPr>
      </a:lvl4pPr>
      <a:lvl5pPr algn="l" rtl="0" fontAlgn="base">
        <a:spcBef>
          <a:spcPct val="0"/>
        </a:spcBef>
        <a:spcAft>
          <a:spcPct val="0"/>
        </a:spcAft>
        <a:defRPr sz="3600" b="1">
          <a:solidFill>
            <a:srgbClr val="363636"/>
          </a:solidFill>
          <a:latin typeface="Calibri" pitchFamily="34" charset="0"/>
        </a:defRPr>
      </a:lvl5pPr>
      <a:lvl6pPr marL="457200" algn="l" rtl="0" fontAlgn="base">
        <a:spcBef>
          <a:spcPct val="0"/>
        </a:spcBef>
        <a:spcAft>
          <a:spcPct val="0"/>
        </a:spcAft>
        <a:defRPr sz="3600" b="1">
          <a:solidFill>
            <a:srgbClr val="363636"/>
          </a:solidFill>
          <a:latin typeface="Calibri" pitchFamily="34" charset="0"/>
        </a:defRPr>
      </a:lvl6pPr>
      <a:lvl7pPr marL="914400" algn="l" rtl="0" fontAlgn="base">
        <a:spcBef>
          <a:spcPct val="0"/>
        </a:spcBef>
        <a:spcAft>
          <a:spcPct val="0"/>
        </a:spcAft>
        <a:defRPr sz="3600" b="1">
          <a:solidFill>
            <a:srgbClr val="363636"/>
          </a:solidFill>
          <a:latin typeface="Calibri" pitchFamily="34" charset="0"/>
        </a:defRPr>
      </a:lvl7pPr>
      <a:lvl8pPr marL="1371600" algn="l" rtl="0" fontAlgn="base">
        <a:spcBef>
          <a:spcPct val="0"/>
        </a:spcBef>
        <a:spcAft>
          <a:spcPct val="0"/>
        </a:spcAft>
        <a:defRPr sz="3600" b="1">
          <a:solidFill>
            <a:srgbClr val="363636"/>
          </a:solidFill>
          <a:latin typeface="Calibri" pitchFamily="34" charset="0"/>
        </a:defRPr>
      </a:lvl8pPr>
      <a:lvl9pPr marL="1828800" algn="l" rtl="0" fontAlgn="base">
        <a:spcBef>
          <a:spcPct val="0"/>
        </a:spcBef>
        <a:spcAft>
          <a:spcPct val="0"/>
        </a:spcAft>
        <a:defRPr sz="3600" b="1">
          <a:solidFill>
            <a:srgbClr val="363636"/>
          </a:solidFill>
          <a:latin typeface="Calibri" pitchFamily="34" charset="0"/>
        </a:defRPr>
      </a:lvl9pPr>
    </p:titleStyle>
    <p:bodyStyle>
      <a:lvl1pPr marL="342900" indent="-342900" algn="l" rtl="0" fontAlgn="base">
        <a:spcBef>
          <a:spcPts val="800"/>
        </a:spcBef>
        <a:spcAft>
          <a:spcPct val="0"/>
        </a:spcAft>
        <a:buFont typeface="Wingdings" pitchFamily="2" charset="2"/>
        <a:buChar char="§"/>
        <a:defRPr sz="2800">
          <a:solidFill>
            <a:srgbClr val="363636"/>
          </a:solidFill>
          <a:latin typeface="+mn-lt"/>
          <a:ea typeface="+mn-ea"/>
          <a:cs typeface="+mn-cs"/>
        </a:defRPr>
      </a:lvl1pPr>
      <a:lvl2pPr marL="742950" indent="-285750" algn="l" rtl="0" fontAlgn="base">
        <a:spcBef>
          <a:spcPct val="0"/>
        </a:spcBef>
        <a:spcAft>
          <a:spcPct val="0"/>
        </a:spcAft>
        <a:buChar char="•"/>
        <a:defRPr sz="2400">
          <a:solidFill>
            <a:srgbClr val="363636"/>
          </a:solidFill>
          <a:latin typeface="+mn-lt"/>
        </a:defRPr>
      </a:lvl2pPr>
      <a:lvl3pPr marL="1143000" indent="-228600" algn="l" rtl="0" fontAlgn="base">
        <a:spcBef>
          <a:spcPct val="0"/>
        </a:spcBef>
        <a:spcAft>
          <a:spcPct val="0"/>
        </a:spcAft>
        <a:buChar char="•"/>
        <a:defRPr sz="2000">
          <a:solidFill>
            <a:srgbClr val="363636"/>
          </a:solidFill>
          <a:latin typeface="+mn-lt"/>
        </a:defRPr>
      </a:lvl3pPr>
      <a:lvl4pPr marL="1600200" marR="0" indent="-228600" algn="l" defTabSz="914400" rtl="0" eaLnBrk="1" fontAlgn="base" latinLnBrk="0" hangingPunct="1">
        <a:lnSpc>
          <a:spcPct val="100000"/>
        </a:lnSpc>
        <a:spcBef>
          <a:spcPct val="0"/>
        </a:spcBef>
        <a:spcAft>
          <a:spcPct val="0"/>
        </a:spcAft>
        <a:buClrTx/>
        <a:buSzTx/>
        <a:buFontTx/>
        <a:buChar char="•"/>
        <a:tabLst/>
        <a:defRPr>
          <a:solidFill>
            <a:srgbClr val="363636"/>
          </a:solidFill>
          <a:latin typeface="+mn-lt"/>
        </a:defRPr>
      </a:lvl4pPr>
      <a:lvl5pPr marL="2057400" indent="-228600" algn="l" rtl="0" fontAlgn="base">
        <a:spcBef>
          <a:spcPct val="20000"/>
        </a:spcBef>
        <a:spcAft>
          <a:spcPct val="0"/>
        </a:spcAft>
        <a:buChar char="•"/>
        <a:defRPr sz="1600">
          <a:solidFill>
            <a:srgbClr val="363636"/>
          </a:solidFill>
          <a:latin typeface="+mn-lt"/>
        </a:defRPr>
      </a:lvl5pPr>
      <a:lvl6pPr marL="2514600" indent="-228600" algn="l" rtl="0" fontAlgn="base">
        <a:spcBef>
          <a:spcPct val="20000"/>
        </a:spcBef>
        <a:spcAft>
          <a:spcPct val="0"/>
        </a:spcAft>
        <a:buChar char="•"/>
        <a:defRPr sz="1600">
          <a:solidFill>
            <a:srgbClr val="363636"/>
          </a:solidFill>
          <a:latin typeface="+mn-lt"/>
        </a:defRPr>
      </a:lvl6pPr>
      <a:lvl7pPr marL="2971800" indent="-228600" algn="l" rtl="0" fontAlgn="base">
        <a:spcBef>
          <a:spcPct val="20000"/>
        </a:spcBef>
        <a:spcAft>
          <a:spcPct val="0"/>
        </a:spcAft>
        <a:buChar char="•"/>
        <a:defRPr sz="1600">
          <a:solidFill>
            <a:srgbClr val="363636"/>
          </a:solidFill>
          <a:latin typeface="+mn-lt"/>
        </a:defRPr>
      </a:lvl7pPr>
      <a:lvl8pPr marL="3429000" indent="-228600" algn="l" rtl="0" fontAlgn="base">
        <a:spcBef>
          <a:spcPct val="20000"/>
        </a:spcBef>
        <a:spcAft>
          <a:spcPct val="0"/>
        </a:spcAft>
        <a:buChar char="•"/>
        <a:defRPr sz="1600">
          <a:solidFill>
            <a:srgbClr val="363636"/>
          </a:solidFill>
          <a:latin typeface="+mn-lt"/>
        </a:defRPr>
      </a:lvl8pPr>
      <a:lvl9pPr marL="3886200" indent="-228600" algn="l" rtl="0" fontAlgn="base">
        <a:spcBef>
          <a:spcPct val="20000"/>
        </a:spcBef>
        <a:spcAft>
          <a:spcPct val="0"/>
        </a:spcAft>
        <a:buChar char="•"/>
        <a:defRPr sz="1600">
          <a:solidFill>
            <a:srgbClr val="363636"/>
          </a:solidFill>
          <a:latin typeface="+mn-lt"/>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ctangle 3"/>
          <p:cNvSpPr/>
          <p:nvPr/>
        </p:nvSpPr>
        <p:spPr bwMode="auto">
          <a:xfrm>
            <a:off x="0" y="0"/>
            <a:ext cx="9144000" cy="6858000"/>
          </a:xfrm>
          <a:prstGeom prst="rect">
            <a:avLst/>
          </a:prstGeom>
          <a:solidFill>
            <a:srgbClr val="F9F9F9"/>
          </a:solidFill>
          <a:ln w="12700" cap="flat" cmpd="sng" algn="ctr">
            <a:noFill/>
            <a:prstDash val="solid"/>
            <a:round/>
            <a:headEnd type="none" w="med" len="med"/>
            <a:tailEnd type="none" w="med" len="med"/>
          </a:ln>
          <a:effectLst/>
        </p:spPr>
        <p:txBody>
          <a:bodyPr lIns="50800" tIns="50800" rIns="50800" bIns="50800" anchor="b"/>
          <a:lstStyle/>
          <a:p>
            <a:pPr eaLnBrk="0" hangingPunct="0">
              <a:defRPr/>
            </a:pPr>
            <a:endParaRPr lang="nl-BE">
              <a:solidFill>
                <a:srgbClr val="000000"/>
              </a:solidFill>
            </a:endParaRPr>
          </a:p>
        </p:txBody>
      </p:sp>
      <p:pic>
        <p:nvPicPr>
          <p:cNvPr id="4099" name="Picture 6" descr="namahnLogoAH.png"/>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bwMode="auto">
          <a:xfrm>
            <a:off x="8166100" y="6410325"/>
            <a:ext cx="352425" cy="360363"/>
          </a:xfrm>
          <a:prstGeom prst="rect">
            <a:avLst/>
          </a:prstGeom>
          <a:noFill/>
          <a:ln w="9525">
            <a:noFill/>
            <a:miter lim="800000"/>
            <a:headEnd/>
            <a:tailEnd/>
          </a:ln>
        </p:spPr>
      </p:pic>
      <p:sp>
        <p:nvSpPr>
          <p:cNvPr id="3" name="Line 2"/>
          <p:cNvSpPr>
            <a:spLocks noChangeShapeType="1"/>
          </p:cNvSpPr>
          <p:nvPr/>
        </p:nvSpPr>
        <p:spPr bwMode="auto">
          <a:xfrm flipV="1">
            <a:off x="615950" y="1244600"/>
            <a:ext cx="7885113" cy="9525"/>
          </a:xfrm>
          <a:prstGeom prst="line">
            <a:avLst/>
          </a:prstGeom>
          <a:noFill/>
          <a:ln w="6350" cap="sq">
            <a:solidFill>
              <a:schemeClr val="bg1">
                <a:lumMod val="85000"/>
              </a:schemeClr>
            </a:solidFill>
            <a:prstDash val="sysDash"/>
            <a:round/>
            <a:headEnd type="none" w="med" len="med"/>
            <a:tailEnd type="none" w="med" len="med"/>
          </a:ln>
        </p:spPr>
        <p:txBody>
          <a:bodyPr/>
          <a:lstStyle/>
          <a:p>
            <a:pPr algn="ctr" eaLnBrk="0" hangingPunct="0">
              <a:defRPr/>
            </a:pPr>
            <a:endParaRPr lang="en-US" sz="4200" b="1" dirty="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Tree>
    <p:extLst>
      <p:ext uri="{BB962C8B-B14F-4D97-AF65-F5344CB8AC3E}">
        <p14:creationId xmlns:p14="http://schemas.microsoft.com/office/powerpoint/2010/main" val="2880866089"/>
      </p:ext>
    </p:extLst>
  </p:cSld>
  <p:clrMap bg1="lt1" tx1="dk1" bg2="lt2" tx2="dk2" accent1="accent1" accent2="accent2" accent3="accent3" accent4="accent4" accent5="accent5" accent6="accent6" hlink="hlink" folHlink="folHlink"/>
  <p:sldLayoutIdLst>
    <p:sldLayoutId id="2147484250" r:id="rId1"/>
    <p:sldLayoutId id="2147484251" r:id="rId2"/>
    <p:sldLayoutId id="2147484252" r:id="rId3"/>
    <p:sldLayoutId id="2147484253" r:id="rId4"/>
    <p:sldLayoutId id="2147484254" r:id="rId5"/>
    <p:sldLayoutId id="2147484255" r:id="rId6"/>
    <p:sldLayoutId id="2147484256" r:id="rId7"/>
  </p:sldLayoutIdLst>
  <p:hf hdr="0" ftr="0" dt="0"/>
  <p:txStyles>
    <p:titleStyle>
      <a:lvl1pPr algn="l" rtl="0" eaLnBrk="0" fontAlgn="base" hangingPunct="0">
        <a:spcBef>
          <a:spcPct val="0"/>
        </a:spcBef>
        <a:spcAft>
          <a:spcPct val="0"/>
        </a:spcAft>
        <a:defRPr sz="3600" b="1">
          <a:solidFill>
            <a:srgbClr val="363636"/>
          </a:solidFill>
          <a:latin typeface="+mj-lt"/>
          <a:ea typeface="+mj-ea"/>
          <a:cs typeface="+mj-cs"/>
        </a:defRPr>
      </a:lvl1pPr>
      <a:lvl2pPr algn="l" rtl="0" eaLnBrk="0" fontAlgn="base" hangingPunct="0">
        <a:spcBef>
          <a:spcPct val="0"/>
        </a:spcBef>
        <a:spcAft>
          <a:spcPct val="0"/>
        </a:spcAft>
        <a:defRPr sz="3600" b="1">
          <a:solidFill>
            <a:srgbClr val="363636"/>
          </a:solidFill>
          <a:latin typeface="Calibri" pitchFamily="34" charset="0"/>
        </a:defRPr>
      </a:lvl2pPr>
      <a:lvl3pPr algn="l" rtl="0" eaLnBrk="0" fontAlgn="base" hangingPunct="0">
        <a:spcBef>
          <a:spcPct val="0"/>
        </a:spcBef>
        <a:spcAft>
          <a:spcPct val="0"/>
        </a:spcAft>
        <a:defRPr sz="3600" b="1">
          <a:solidFill>
            <a:srgbClr val="363636"/>
          </a:solidFill>
          <a:latin typeface="Calibri" pitchFamily="34" charset="0"/>
        </a:defRPr>
      </a:lvl3pPr>
      <a:lvl4pPr algn="l" rtl="0" eaLnBrk="0" fontAlgn="base" hangingPunct="0">
        <a:spcBef>
          <a:spcPct val="0"/>
        </a:spcBef>
        <a:spcAft>
          <a:spcPct val="0"/>
        </a:spcAft>
        <a:defRPr sz="3600" b="1">
          <a:solidFill>
            <a:srgbClr val="363636"/>
          </a:solidFill>
          <a:latin typeface="Calibri" pitchFamily="34" charset="0"/>
        </a:defRPr>
      </a:lvl4pPr>
      <a:lvl5pPr algn="l" rtl="0" eaLnBrk="0" fontAlgn="base" hangingPunct="0">
        <a:spcBef>
          <a:spcPct val="0"/>
        </a:spcBef>
        <a:spcAft>
          <a:spcPct val="0"/>
        </a:spcAft>
        <a:defRPr sz="3600" b="1">
          <a:solidFill>
            <a:srgbClr val="363636"/>
          </a:solidFill>
          <a:latin typeface="Calibri" pitchFamily="34" charset="0"/>
        </a:defRPr>
      </a:lvl5pPr>
      <a:lvl6pPr marL="457200" algn="l" rtl="0" fontAlgn="base">
        <a:spcBef>
          <a:spcPct val="0"/>
        </a:spcBef>
        <a:spcAft>
          <a:spcPct val="0"/>
        </a:spcAft>
        <a:defRPr sz="3600" b="1">
          <a:solidFill>
            <a:srgbClr val="363636"/>
          </a:solidFill>
          <a:latin typeface="Calibri" pitchFamily="34" charset="0"/>
        </a:defRPr>
      </a:lvl6pPr>
      <a:lvl7pPr marL="914400" algn="l" rtl="0" fontAlgn="base">
        <a:spcBef>
          <a:spcPct val="0"/>
        </a:spcBef>
        <a:spcAft>
          <a:spcPct val="0"/>
        </a:spcAft>
        <a:defRPr sz="3600" b="1">
          <a:solidFill>
            <a:srgbClr val="363636"/>
          </a:solidFill>
          <a:latin typeface="Calibri" pitchFamily="34" charset="0"/>
        </a:defRPr>
      </a:lvl7pPr>
      <a:lvl8pPr marL="1371600" algn="l" rtl="0" fontAlgn="base">
        <a:spcBef>
          <a:spcPct val="0"/>
        </a:spcBef>
        <a:spcAft>
          <a:spcPct val="0"/>
        </a:spcAft>
        <a:defRPr sz="3600" b="1">
          <a:solidFill>
            <a:srgbClr val="363636"/>
          </a:solidFill>
          <a:latin typeface="Calibri" pitchFamily="34" charset="0"/>
        </a:defRPr>
      </a:lvl8pPr>
      <a:lvl9pPr marL="1828800" algn="l" rtl="0" fontAlgn="base">
        <a:spcBef>
          <a:spcPct val="0"/>
        </a:spcBef>
        <a:spcAft>
          <a:spcPct val="0"/>
        </a:spcAft>
        <a:defRPr sz="3600" b="1">
          <a:solidFill>
            <a:srgbClr val="363636"/>
          </a:solidFill>
          <a:latin typeface="Calibri" pitchFamily="34" charset="0"/>
        </a:defRPr>
      </a:lvl9pPr>
    </p:titleStyle>
    <p:bodyStyle>
      <a:lvl1pPr marL="342900" indent="-342900" algn="l" rtl="0" eaLnBrk="0" fontAlgn="base" hangingPunct="0">
        <a:spcBef>
          <a:spcPts val="800"/>
        </a:spcBef>
        <a:spcAft>
          <a:spcPct val="0"/>
        </a:spcAft>
        <a:buFont typeface="Wingdings" pitchFamily="2" charset="2"/>
        <a:buChar char="§"/>
        <a:defRPr sz="2800">
          <a:solidFill>
            <a:srgbClr val="363636"/>
          </a:solidFill>
          <a:latin typeface="+mn-lt"/>
          <a:ea typeface="+mn-ea"/>
          <a:cs typeface="+mn-cs"/>
        </a:defRPr>
      </a:lvl1pPr>
      <a:lvl2pPr marL="742950" indent="-285750" algn="l" rtl="0" eaLnBrk="0" fontAlgn="base" hangingPunct="0">
        <a:spcBef>
          <a:spcPct val="0"/>
        </a:spcBef>
        <a:spcAft>
          <a:spcPct val="0"/>
        </a:spcAft>
        <a:buChar char="•"/>
        <a:defRPr sz="2400">
          <a:solidFill>
            <a:srgbClr val="363636"/>
          </a:solidFill>
          <a:latin typeface="+mn-lt"/>
        </a:defRPr>
      </a:lvl2pPr>
      <a:lvl3pPr marL="1143000" indent="-228600" algn="l" rtl="0" eaLnBrk="0" fontAlgn="base" hangingPunct="0">
        <a:spcBef>
          <a:spcPct val="0"/>
        </a:spcBef>
        <a:spcAft>
          <a:spcPct val="0"/>
        </a:spcAft>
        <a:buChar char="•"/>
        <a:defRPr sz="2000">
          <a:solidFill>
            <a:srgbClr val="363636"/>
          </a:solidFill>
          <a:latin typeface="+mn-lt"/>
        </a:defRPr>
      </a:lvl3pPr>
      <a:lvl4pPr marL="1600200" indent="-228600" algn="l" rtl="0" eaLnBrk="0" fontAlgn="base" hangingPunct="0">
        <a:spcBef>
          <a:spcPct val="0"/>
        </a:spcBef>
        <a:spcAft>
          <a:spcPct val="0"/>
        </a:spcAft>
        <a:buChar char="•"/>
        <a:defRPr sz="2000">
          <a:solidFill>
            <a:srgbClr val="363636"/>
          </a:solidFill>
          <a:latin typeface="+mn-lt"/>
        </a:defRPr>
      </a:lvl4pPr>
      <a:lvl5pPr marL="2057400" indent="-228600" algn="l" rtl="0" eaLnBrk="0" fontAlgn="base" hangingPunct="0">
        <a:spcBef>
          <a:spcPct val="20000"/>
        </a:spcBef>
        <a:spcAft>
          <a:spcPct val="0"/>
        </a:spcAft>
        <a:buChar char="•"/>
        <a:defRPr sz="1600">
          <a:solidFill>
            <a:srgbClr val="363636"/>
          </a:solidFill>
          <a:latin typeface="+mn-lt"/>
        </a:defRPr>
      </a:lvl5pPr>
      <a:lvl6pPr marL="2514600" indent="-228600" algn="l" rtl="0" fontAlgn="base">
        <a:spcBef>
          <a:spcPct val="20000"/>
        </a:spcBef>
        <a:spcAft>
          <a:spcPct val="0"/>
        </a:spcAft>
        <a:buChar char="•"/>
        <a:defRPr sz="1600">
          <a:solidFill>
            <a:srgbClr val="363636"/>
          </a:solidFill>
          <a:latin typeface="+mn-lt"/>
        </a:defRPr>
      </a:lvl6pPr>
      <a:lvl7pPr marL="2971800" indent="-228600" algn="l" rtl="0" fontAlgn="base">
        <a:spcBef>
          <a:spcPct val="20000"/>
        </a:spcBef>
        <a:spcAft>
          <a:spcPct val="0"/>
        </a:spcAft>
        <a:buChar char="•"/>
        <a:defRPr sz="1600">
          <a:solidFill>
            <a:srgbClr val="363636"/>
          </a:solidFill>
          <a:latin typeface="+mn-lt"/>
        </a:defRPr>
      </a:lvl7pPr>
      <a:lvl8pPr marL="3429000" indent="-228600" algn="l" rtl="0" fontAlgn="base">
        <a:spcBef>
          <a:spcPct val="20000"/>
        </a:spcBef>
        <a:spcAft>
          <a:spcPct val="0"/>
        </a:spcAft>
        <a:buChar char="•"/>
        <a:defRPr sz="1600">
          <a:solidFill>
            <a:srgbClr val="363636"/>
          </a:solidFill>
          <a:latin typeface="+mn-lt"/>
        </a:defRPr>
      </a:lvl8pPr>
      <a:lvl9pPr marL="3886200" indent="-228600" algn="l" rtl="0" fontAlgn="base">
        <a:spcBef>
          <a:spcPct val="20000"/>
        </a:spcBef>
        <a:spcAft>
          <a:spcPct val="0"/>
        </a:spcAft>
        <a:buChar char="•"/>
        <a:defRPr sz="1600">
          <a:solidFill>
            <a:srgbClr val="363636"/>
          </a:solidFill>
          <a:latin typeface="+mn-lt"/>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2229" name="Rectangle 37"/>
          <p:cNvSpPr>
            <a:spLocks noChangeArrowheads="1"/>
          </p:cNvSpPr>
          <p:nvPr/>
        </p:nvSpPr>
        <p:spPr bwMode="auto">
          <a:xfrm>
            <a:off x="0" y="0"/>
            <a:ext cx="9144000" cy="6858000"/>
          </a:xfrm>
          <a:prstGeom prst="rect">
            <a:avLst/>
          </a:prstGeom>
          <a:solidFill>
            <a:schemeClr val="bg1"/>
          </a:solidFill>
          <a:ln w="12700" algn="ctr">
            <a:noFill/>
            <a:miter lim="800000"/>
            <a:headEnd/>
            <a:tailEnd/>
          </a:ln>
          <a:effectLst/>
        </p:spPr>
        <p:txBody>
          <a:bodyPr wrap="none" lIns="50800" tIns="50800" rIns="50800" bIns="50800" anchor="ctr"/>
          <a:lstStyle/>
          <a:p>
            <a:pPr eaLnBrk="0" hangingPunct="0">
              <a:defRPr/>
            </a:pPr>
            <a:endParaRPr lang="nl-BE">
              <a:solidFill>
                <a:srgbClr val="000000"/>
              </a:solidFill>
            </a:endParaRPr>
          </a:p>
        </p:txBody>
      </p:sp>
    </p:spTree>
    <p:extLst>
      <p:ext uri="{BB962C8B-B14F-4D97-AF65-F5344CB8AC3E}">
        <p14:creationId xmlns:p14="http://schemas.microsoft.com/office/powerpoint/2010/main" val="1742337067"/>
      </p:ext>
    </p:extLst>
  </p:cSld>
  <p:clrMap bg1="lt1" tx1="dk1" bg2="lt2" tx2="dk2" accent1="accent1" accent2="accent2" accent3="accent3" accent4="accent4" accent5="accent5" accent6="accent6" hlink="hlink" folHlink="folHlink"/>
  <p:sldLayoutIdLst>
    <p:sldLayoutId id="2147484258" r:id="rId1"/>
  </p:sldLayoutIdLst>
  <p:hf hdr="0" ftr="0" dt="0"/>
  <p:txStyles>
    <p:titleStyle>
      <a:lvl1pPr algn="l" rtl="0" eaLnBrk="0" fontAlgn="base" hangingPunct="0">
        <a:spcBef>
          <a:spcPct val="0"/>
        </a:spcBef>
        <a:spcAft>
          <a:spcPct val="0"/>
        </a:spcAft>
        <a:defRPr sz="3600" b="1">
          <a:solidFill>
            <a:srgbClr val="363636"/>
          </a:solidFill>
          <a:latin typeface="+mj-lt"/>
          <a:ea typeface="+mj-ea"/>
          <a:cs typeface="+mj-cs"/>
        </a:defRPr>
      </a:lvl1pPr>
      <a:lvl2pPr algn="l" rtl="0" eaLnBrk="0" fontAlgn="base" hangingPunct="0">
        <a:spcBef>
          <a:spcPct val="0"/>
        </a:spcBef>
        <a:spcAft>
          <a:spcPct val="0"/>
        </a:spcAft>
        <a:defRPr sz="3600" b="1">
          <a:solidFill>
            <a:srgbClr val="363636"/>
          </a:solidFill>
          <a:latin typeface="Calibri" pitchFamily="34" charset="0"/>
        </a:defRPr>
      </a:lvl2pPr>
      <a:lvl3pPr algn="l" rtl="0" eaLnBrk="0" fontAlgn="base" hangingPunct="0">
        <a:spcBef>
          <a:spcPct val="0"/>
        </a:spcBef>
        <a:spcAft>
          <a:spcPct val="0"/>
        </a:spcAft>
        <a:defRPr sz="3600" b="1">
          <a:solidFill>
            <a:srgbClr val="363636"/>
          </a:solidFill>
          <a:latin typeface="Calibri" pitchFamily="34" charset="0"/>
        </a:defRPr>
      </a:lvl3pPr>
      <a:lvl4pPr algn="l" rtl="0" eaLnBrk="0" fontAlgn="base" hangingPunct="0">
        <a:spcBef>
          <a:spcPct val="0"/>
        </a:spcBef>
        <a:spcAft>
          <a:spcPct val="0"/>
        </a:spcAft>
        <a:defRPr sz="3600" b="1">
          <a:solidFill>
            <a:srgbClr val="363636"/>
          </a:solidFill>
          <a:latin typeface="Calibri" pitchFamily="34" charset="0"/>
        </a:defRPr>
      </a:lvl4pPr>
      <a:lvl5pPr algn="l" rtl="0" eaLnBrk="0" fontAlgn="base" hangingPunct="0">
        <a:spcBef>
          <a:spcPct val="0"/>
        </a:spcBef>
        <a:spcAft>
          <a:spcPct val="0"/>
        </a:spcAft>
        <a:defRPr sz="3600" b="1">
          <a:solidFill>
            <a:srgbClr val="363636"/>
          </a:solidFill>
          <a:latin typeface="Calibri" pitchFamily="34" charset="0"/>
        </a:defRPr>
      </a:lvl5pPr>
      <a:lvl6pPr marL="457200" algn="l" rtl="0" fontAlgn="base">
        <a:spcBef>
          <a:spcPct val="0"/>
        </a:spcBef>
        <a:spcAft>
          <a:spcPct val="0"/>
        </a:spcAft>
        <a:defRPr sz="3600" b="1">
          <a:solidFill>
            <a:srgbClr val="363636"/>
          </a:solidFill>
          <a:latin typeface="Calibri" pitchFamily="34" charset="0"/>
        </a:defRPr>
      </a:lvl6pPr>
      <a:lvl7pPr marL="914400" algn="l" rtl="0" fontAlgn="base">
        <a:spcBef>
          <a:spcPct val="0"/>
        </a:spcBef>
        <a:spcAft>
          <a:spcPct val="0"/>
        </a:spcAft>
        <a:defRPr sz="3600" b="1">
          <a:solidFill>
            <a:srgbClr val="363636"/>
          </a:solidFill>
          <a:latin typeface="Calibri" pitchFamily="34" charset="0"/>
        </a:defRPr>
      </a:lvl7pPr>
      <a:lvl8pPr marL="1371600" algn="l" rtl="0" fontAlgn="base">
        <a:spcBef>
          <a:spcPct val="0"/>
        </a:spcBef>
        <a:spcAft>
          <a:spcPct val="0"/>
        </a:spcAft>
        <a:defRPr sz="3600" b="1">
          <a:solidFill>
            <a:srgbClr val="363636"/>
          </a:solidFill>
          <a:latin typeface="Calibri" pitchFamily="34" charset="0"/>
        </a:defRPr>
      </a:lvl8pPr>
      <a:lvl9pPr marL="1828800" algn="l" rtl="0" fontAlgn="base">
        <a:spcBef>
          <a:spcPct val="0"/>
        </a:spcBef>
        <a:spcAft>
          <a:spcPct val="0"/>
        </a:spcAft>
        <a:defRPr sz="3600" b="1">
          <a:solidFill>
            <a:srgbClr val="363636"/>
          </a:solidFill>
          <a:latin typeface="Calibri" pitchFamily="34" charset="0"/>
        </a:defRPr>
      </a:lvl9pPr>
    </p:titleStyle>
    <p:bodyStyle>
      <a:lvl1pPr marL="533400" indent="-533400" algn="l" rtl="0" eaLnBrk="0" fontAlgn="base" hangingPunct="0">
        <a:spcBef>
          <a:spcPts val="800"/>
        </a:spcBef>
        <a:spcAft>
          <a:spcPct val="0"/>
        </a:spcAft>
        <a:buFont typeface="Wingdings" pitchFamily="2" charset="2"/>
        <a:buChar char="§"/>
        <a:defRPr sz="2800">
          <a:solidFill>
            <a:srgbClr val="363636"/>
          </a:solidFill>
          <a:latin typeface="+mn-lt"/>
          <a:ea typeface="+mn-ea"/>
          <a:cs typeface="+mn-cs"/>
        </a:defRPr>
      </a:lvl1pPr>
      <a:lvl2pPr marL="914400" indent="-457200" algn="l" rtl="0" eaLnBrk="0" fontAlgn="base" hangingPunct="0">
        <a:spcBef>
          <a:spcPct val="0"/>
        </a:spcBef>
        <a:spcAft>
          <a:spcPct val="0"/>
        </a:spcAft>
        <a:buAutoNum type="arabicPeriod"/>
        <a:defRPr sz="2400">
          <a:solidFill>
            <a:srgbClr val="363636"/>
          </a:solidFill>
          <a:latin typeface="+mn-lt"/>
        </a:defRPr>
      </a:lvl2pPr>
      <a:lvl3pPr marL="1295400" indent="-381000" algn="l" rtl="0" eaLnBrk="0" fontAlgn="base" hangingPunct="0">
        <a:spcBef>
          <a:spcPct val="0"/>
        </a:spcBef>
        <a:spcAft>
          <a:spcPct val="0"/>
        </a:spcAft>
        <a:buChar char="•"/>
        <a:defRPr sz="2000">
          <a:solidFill>
            <a:srgbClr val="363636"/>
          </a:solidFill>
          <a:latin typeface="+mn-lt"/>
        </a:defRPr>
      </a:lvl3pPr>
      <a:lvl4pPr marL="1714500" indent="-342900" algn="l" rtl="0" eaLnBrk="0" fontAlgn="base" hangingPunct="0">
        <a:spcBef>
          <a:spcPct val="0"/>
        </a:spcBef>
        <a:spcAft>
          <a:spcPct val="0"/>
        </a:spcAft>
        <a:buChar char="•"/>
        <a:defRPr sz="2000">
          <a:solidFill>
            <a:srgbClr val="363636"/>
          </a:solidFill>
          <a:latin typeface="+mn-lt"/>
        </a:defRPr>
      </a:lvl4pPr>
      <a:lvl5pPr marL="2133600" indent="-304800" algn="l" rtl="0" eaLnBrk="0" fontAlgn="base" hangingPunct="0">
        <a:spcBef>
          <a:spcPct val="20000"/>
        </a:spcBef>
        <a:spcAft>
          <a:spcPct val="0"/>
        </a:spcAft>
        <a:buChar char="•"/>
        <a:defRPr sz="1600">
          <a:solidFill>
            <a:srgbClr val="363636"/>
          </a:solidFill>
          <a:latin typeface="+mn-lt"/>
        </a:defRPr>
      </a:lvl5pPr>
      <a:lvl6pPr marL="2590800" indent="-304800" algn="l" rtl="0" fontAlgn="base">
        <a:spcBef>
          <a:spcPct val="20000"/>
        </a:spcBef>
        <a:spcAft>
          <a:spcPct val="0"/>
        </a:spcAft>
        <a:buChar char="•"/>
        <a:defRPr sz="1600">
          <a:solidFill>
            <a:srgbClr val="363636"/>
          </a:solidFill>
          <a:latin typeface="+mn-lt"/>
        </a:defRPr>
      </a:lvl6pPr>
      <a:lvl7pPr marL="3048000" indent="-304800" algn="l" rtl="0" fontAlgn="base">
        <a:spcBef>
          <a:spcPct val="20000"/>
        </a:spcBef>
        <a:spcAft>
          <a:spcPct val="0"/>
        </a:spcAft>
        <a:buChar char="•"/>
        <a:defRPr sz="1600">
          <a:solidFill>
            <a:srgbClr val="363636"/>
          </a:solidFill>
          <a:latin typeface="+mn-lt"/>
        </a:defRPr>
      </a:lvl7pPr>
      <a:lvl8pPr marL="3505200" indent="-304800" algn="l" rtl="0" fontAlgn="base">
        <a:spcBef>
          <a:spcPct val="20000"/>
        </a:spcBef>
        <a:spcAft>
          <a:spcPct val="0"/>
        </a:spcAft>
        <a:buChar char="•"/>
        <a:defRPr sz="1600">
          <a:solidFill>
            <a:srgbClr val="363636"/>
          </a:solidFill>
          <a:latin typeface="+mn-lt"/>
        </a:defRPr>
      </a:lvl8pPr>
      <a:lvl9pPr marL="3962400" indent="-304800" algn="l" rtl="0" fontAlgn="base">
        <a:spcBef>
          <a:spcPct val="20000"/>
        </a:spcBef>
        <a:spcAft>
          <a:spcPct val="0"/>
        </a:spcAft>
        <a:buChar char="•"/>
        <a:defRPr sz="1600">
          <a:solidFill>
            <a:srgbClr val="363636"/>
          </a:solidFill>
          <a:latin typeface="+mn-lt"/>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ctangle 3"/>
          <p:cNvSpPr/>
          <p:nvPr/>
        </p:nvSpPr>
        <p:spPr bwMode="auto">
          <a:xfrm>
            <a:off x="0" y="0"/>
            <a:ext cx="9144000" cy="6858000"/>
          </a:xfrm>
          <a:prstGeom prst="rect">
            <a:avLst/>
          </a:prstGeom>
          <a:solidFill>
            <a:srgbClr val="F9F9F9"/>
          </a:solidFill>
          <a:ln w="12700" cap="flat" cmpd="sng" algn="ctr">
            <a:noFill/>
            <a:prstDash val="solid"/>
            <a:round/>
            <a:headEnd type="none" w="med" len="med"/>
            <a:tailEnd type="none" w="med" len="med"/>
          </a:ln>
          <a:effectLst/>
        </p:spPr>
        <p:txBody>
          <a:bodyPr vert="horz" wrap="square" lIns="50800" tIns="50800" rIns="50800" bIns="50800" numCol="1" rtlCol="0" anchor="b" anchorCtr="0" compatLnSpc="1">
            <a:prstTxWarp prst="textNoShape">
              <a:avLst/>
            </a:prstTxWarp>
          </a:bodyPr>
          <a:lstStyle/>
          <a:p>
            <a:pPr eaLnBrk="0" hangingPunct="0"/>
            <a:endParaRPr lang="nl-BE">
              <a:solidFill>
                <a:srgbClr val="000000"/>
              </a:solidFill>
            </a:endParaRPr>
          </a:p>
        </p:txBody>
      </p:sp>
      <p:pic>
        <p:nvPicPr>
          <p:cNvPr id="7" name="Picture 6" descr="namahnLogoAH.png"/>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8165337" y="6409919"/>
            <a:ext cx="353511" cy="360000"/>
          </a:xfrm>
          <a:prstGeom prst="rect">
            <a:avLst/>
          </a:prstGeom>
        </p:spPr>
      </p:pic>
      <p:sp>
        <p:nvSpPr>
          <p:cNvPr id="3" name="Line 2"/>
          <p:cNvSpPr>
            <a:spLocks noChangeShapeType="1"/>
          </p:cNvSpPr>
          <p:nvPr/>
        </p:nvSpPr>
        <p:spPr bwMode="auto">
          <a:xfrm flipV="1">
            <a:off x="615974" y="1244266"/>
            <a:ext cx="7885116" cy="10160"/>
          </a:xfrm>
          <a:prstGeom prst="line">
            <a:avLst/>
          </a:prstGeom>
          <a:noFill/>
          <a:ln w="6350" cap="sq">
            <a:solidFill>
              <a:schemeClr val="bg1">
                <a:lumMod val="85000"/>
              </a:schemeClr>
            </a:solidFill>
            <a:prstDash val="sysDash"/>
            <a:round/>
            <a:headEnd type="none" w="med" len="med"/>
            <a:tailEnd type="none" w="med" len="med"/>
          </a:ln>
        </p:spPr>
        <p:txBody>
          <a:bodyPr/>
          <a:lstStyle/>
          <a:p>
            <a:pPr algn="ctr" eaLnBrk="0" hangingPunct="0">
              <a:defRPr/>
            </a:pPr>
            <a:endParaRPr lang="en-US" sz="4200" b="1" dirty="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Tree>
    <p:extLst>
      <p:ext uri="{BB962C8B-B14F-4D97-AF65-F5344CB8AC3E}">
        <p14:creationId xmlns:p14="http://schemas.microsoft.com/office/powerpoint/2010/main" val="2496885901"/>
      </p:ext>
    </p:extLst>
  </p:cSld>
  <p:clrMap bg1="lt1" tx1="dk1" bg2="lt2" tx2="dk2" accent1="accent1" accent2="accent2" accent3="accent3" accent4="accent4" accent5="accent5" accent6="accent6" hlink="hlink" folHlink="folHlink"/>
  <p:sldLayoutIdLst>
    <p:sldLayoutId id="2147484261" r:id="rId1"/>
    <p:sldLayoutId id="2147484262" r:id="rId2"/>
    <p:sldLayoutId id="2147484263" r:id="rId3"/>
    <p:sldLayoutId id="2147484264" r:id="rId4"/>
    <p:sldLayoutId id="2147484265" r:id="rId5"/>
    <p:sldLayoutId id="2147484266" r:id="rId6"/>
    <p:sldLayoutId id="2147484267" r:id="rId7"/>
    <p:sldLayoutId id="2147484268" r:id="rId8"/>
  </p:sldLayoutIdLst>
  <p:hf hdr="0" ftr="0" dt="0"/>
  <p:txStyles>
    <p:titleStyle>
      <a:lvl1pPr algn="l" rtl="0" fontAlgn="base">
        <a:spcBef>
          <a:spcPct val="0"/>
        </a:spcBef>
        <a:spcAft>
          <a:spcPct val="0"/>
        </a:spcAft>
        <a:defRPr sz="3600" b="1">
          <a:solidFill>
            <a:srgbClr val="363636"/>
          </a:solidFill>
          <a:latin typeface="+mj-lt"/>
          <a:ea typeface="+mj-ea"/>
          <a:cs typeface="+mj-cs"/>
        </a:defRPr>
      </a:lvl1pPr>
      <a:lvl2pPr algn="l" rtl="0" fontAlgn="base">
        <a:spcBef>
          <a:spcPct val="0"/>
        </a:spcBef>
        <a:spcAft>
          <a:spcPct val="0"/>
        </a:spcAft>
        <a:defRPr sz="3600" b="1">
          <a:solidFill>
            <a:srgbClr val="363636"/>
          </a:solidFill>
          <a:latin typeface="Calibri" pitchFamily="34" charset="0"/>
        </a:defRPr>
      </a:lvl2pPr>
      <a:lvl3pPr algn="l" rtl="0" fontAlgn="base">
        <a:spcBef>
          <a:spcPct val="0"/>
        </a:spcBef>
        <a:spcAft>
          <a:spcPct val="0"/>
        </a:spcAft>
        <a:defRPr sz="3600" b="1">
          <a:solidFill>
            <a:srgbClr val="363636"/>
          </a:solidFill>
          <a:latin typeface="Calibri" pitchFamily="34" charset="0"/>
        </a:defRPr>
      </a:lvl3pPr>
      <a:lvl4pPr algn="l" rtl="0" fontAlgn="base">
        <a:spcBef>
          <a:spcPct val="0"/>
        </a:spcBef>
        <a:spcAft>
          <a:spcPct val="0"/>
        </a:spcAft>
        <a:defRPr sz="3600" b="1">
          <a:solidFill>
            <a:srgbClr val="363636"/>
          </a:solidFill>
          <a:latin typeface="Calibri" pitchFamily="34" charset="0"/>
        </a:defRPr>
      </a:lvl4pPr>
      <a:lvl5pPr algn="l" rtl="0" fontAlgn="base">
        <a:spcBef>
          <a:spcPct val="0"/>
        </a:spcBef>
        <a:spcAft>
          <a:spcPct val="0"/>
        </a:spcAft>
        <a:defRPr sz="3600" b="1">
          <a:solidFill>
            <a:srgbClr val="363636"/>
          </a:solidFill>
          <a:latin typeface="Calibri" pitchFamily="34" charset="0"/>
        </a:defRPr>
      </a:lvl5pPr>
      <a:lvl6pPr marL="457200" algn="l" rtl="0" fontAlgn="base">
        <a:spcBef>
          <a:spcPct val="0"/>
        </a:spcBef>
        <a:spcAft>
          <a:spcPct val="0"/>
        </a:spcAft>
        <a:defRPr sz="3600" b="1">
          <a:solidFill>
            <a:srgbClr val="363636"/>
          </a:solidFill>
          <a:latin typeface="Calibri" pitchFamily="34" charset="0"/>
        </a:defRPr>
      </a:lvl6pPr>
      <a:lvl7pPr marL="914400" algn="l" rtl="0" fontAlgn="base">
        <a:spcBef>
          <a:spcPct val="0"/>
        </a:spcBef>
        <a:spcAft>
          <a:spcPct val="0"/>
        </a:spcAft>
        <a:defRPr sz="3600" b="1">
          <a:solidFill>
            <a:srgbClr val="363636"/>
          </a:solidFill>
          <a:latin typeface="Calibri" pitchFamily="34" charset="0"/>
        </a:defRPr>
      </a:lvl7pPr>
      <a:lvl8pPr marL="1371600" algn="l" rtl="0" fontAlgn="base">
        <a:spcBef>
          <a:spcPct val="0"/>
        </a:spcBef>
        <a:spcAft>
          <a:spcPct val="0"/>
        </a:spcAft>
        <a:defRPr sz="3600" b="1">
          <a:solidFill>
            <a:srgbClr val="363636"/>
          </a:solidFill>
          <a:latin typeface="Calibri" pitchFamily="34" charset="0"/>
        </a:defRPr>
      </a:lvl8pPr>
      <a:lvl9pPr marL="1828800" algn="l" rtl="0" fontAlgn="base">
        <a:spcBef>
          <a:spcPct val="0"/>
        </a:spcBef>
        <a:spcAft>
          <a:spcPct val="0"/>
        </a:spcAft>
        <a:defRPr sz="3600" b="1">
          <a:solidFill>
            <a:srgbClr val="363636"/>
          </a:solidFill>
          <a:latin typeface="Calibri" pitchFamily="34" charset="0"/>
        </a:defRPr>
      </a:lvl9pPr>
    </p:titleStyle>
    <p:bodyStyle>
      <a:lvl1pPr marL="342900" indent="-342900" algn="l" rtl="0" fontAlgn="base">
        <a:spcBef>
          <a:spcPts val="800"/>
        </a:spcBef>
        <a:spcAft>
          <a:spcPct val="0"/>
        </a:spcAft>
        <a:buFont typeface="Wingdings" pitchFamily="2" charset="2"/>
        <a:buChar char="§"/>
        <a:defRPr sz="2800">
          <a:solidFill>
            <a:srgbClr val="363636"/>
          </a:solidFill>
          <a:latin typeface="+mn-lt"/>
          <a:ea typeface="+mn-ea"/>
          <a:cs typeface="+mn-cs"/>
        </a:defRPr>
      </a:lvl1pPr>
      <a:lvl2pPr marL="742950" indent="-285750" algn="l" rtl="0" fontAlgn="base">
        <a:spcBef>
          <a:spcPct val="0"/>
        </a:spcBef>
        <a:spcAft>
          <a:spcPct val="0"/>
        </a:spcAft>
        <a:buChar char="•"/>
        <a:defRPr sz="2400">
          <a:solidFill>
            <a:srgbClr val="363636"/>
          </a:solidFill>
          <a:latin typeface="+mn-lt"/>
        </a:defRPr>
      </a:lvl2pPr>
      <a:lvl3pPr marL="1143000" indent="-228600" algn="l" rtl="0" fontAlgn="base">
        <a:spcBef>
          <a:spcPct val="0"/>
        </a:spcBef>
        <a:spcAft>
          <a:spcPct val="0"/>
        </a:spcAft>
        <a:buChar char="•"/>
        <a:defRPr sz="2000">
          <a:solidFill>
            <a:srgbClr val="363636"/>
          </a:solidFill>
          <a:latin typeface="+mn-lt"/>
        </a:defRPr>
      </a:lvl3pPr>
      <a:lvl4pPr marL="1600200" marR="0" indent="-228600" algn="l" defTabSz="914400" rtl="0" eaLnBrk="1" fontAlgn="base" latinLnBrk="0" hangingPunct="1">
        <a:lnSpc>
          <a:spcPct val="100000"/>
        </a:lnSpc>
        <a:spcBef>
          <a:spcPct val="0"/>
        </a:spcBef>
        <a:spcAft>
          <a:spcPct val="0"/>
        </a:spcAft>
        <a:buClrTx/>
        <a:buSzTx/>
        <a:buFontTx/>
        <a:buChar char="•"/>
        <a:tabLst/>
        <a:defRPr>
          <a:solidFill>
            <a:srgbClr val="363636"/>
          </a:solidFill>
          <a:latin typeface="+mn-lt"/>
        </a:defRPr>
      </a:lvl4pPr>
      <a:lvl5pPr marL="2057400" indent="-228600" algn="l" rtl="0" fontAlgn="base">
        <a:spcBef>
          <a:spcPct val="20000"/>
        </a:spcBef>
        <a:spcAft>
          <a:spcPct val="0"/>
        </a:spcAft>
        <a:buChar char="•"/>
        <a:defRPr sz="1600">
          <a:solidFill>
            <a:srgbClr val="363636"/>
          </a:solidFill>
          <a:latin typeface="+mn-lt"/>
        </a:defRPr>
      </a:lvl5pPr>
      <a:lvl6pPr marL="2514600" indent="-228600" algn="l" rtl="0" fontAlgn="base">
        <a:spcBef>
          <a:spcPct val="20000"/>
        </a:spcBef>
        <a:spcAft>
          <a:spcPct val="0"/>
        </a:spcAft>
        <a:buChar char="•"/>
        <a:defRPr sz="1600">
          <a:solidFill>
            <a:srgbClr val="363636"/>
          </a:solidFill>
          <a:latin typeface="+mn-lt"/>
        </a:defRPr>
      </a:lvl6pPr>
      <a:lvl7pPr marL="2971800" indent="-228600" algn="l" rtl="0" fontAlgn="base">
        <a:spcBef>
          <a:spcPct val="20000"/>
        </a:spcBef>
        <a:spcAft>
          <a:spcPct val="0"/>
        </a:spcAft>
        <a:buChar char="•"/>
        <a:defRPr sz="1600">
          <a:solidFill>
            <a:srgbClr val="363636"/>
          </a:solidFill>
          <a:latin typeface="+mn-lt"/>
        </a:defRPr>
      </a:lvl7pPr>
      <a:lvl8pPr marL="3429000" indent="-228600" algn="l" rtl="0" fontAlgn="base">
        <a:spcBef>
          <a:spcPct val="20000"/>
        </a:spcBef>
        <a:spcAft>
          <a:spcPct val="0"/>
        </a:spcAft>
        <a:buChar char="•"/>
        <a:defRPr sz="1600">
          <a:solidFill>
            <a:srgbClr val="363636"/>
          </a:solidFill>
          <a:latin typeface="+mn-lt"/>
        </a:defRPr>
      </a:lvl8pPr>
      <a:lvl9pPr marL="3886200" indent="-228600" algn="l" rtl="0" fontAlgn="base">
        <a:spcBef>
          <a:spcPct val="20000"/>
        </a:spcBef>
        <a:spcAft>
          <a:spcPct val="0"/>
        </a:spcAft>
        <a:buChar char="•"/>
        <a:defRPr sz="1600">
          <a:solidFill>
            <a:srgbClr val="363636"/>
          </a:solidFill>
          <a:latin typeface="+mn-lt"/>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6" name="Line 2"/>
          <p:cNvSpPr>
            <a:spLocks noChangeShapeType="1"/>
          </p:cNvSpPr>
          <p:nvPr/>
        </p:nvSpPr>
        <p:spPr bwMode="auto">
          <a:xfrm flipV="1">
            <a:off x="615950" y="1244600"/>
            <a:ext cx="7885113" cy="9525"/>
          </a:xfrm>
          <a:prstGeom prst="line">
            <a:avLst/>
          </a:prstGeom>
          <a:noFill/>
          <a:ln w="6350" cap="sq">
            <a:solidFill>
              <a:schemeClr val="bg1">
                <a:lumMod val="85000"/>
              </a:schemeClr>
            </a:solidFill>
            <a:prstDash val="sysDash"/>
            <a:round/>
            <a:headEnd type="none" w="med" len="med"/>
            <a:tailEnd type="none" w="med" len="med"/>
          </a:ln>
        </p:spPr>
        <p:txBody>
          <a:bodyPr/>
          <a:lstStyle/>
          <a:p>
            <a:pPr algn="ctr">
              <a:defRPr/>
            </a:pPr>
            <a:endParaRPr lang="en-US" sz="4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Tree>
  </p:cSld>
  <p:clrMap bg1="lt1" tx1="dk1" bg2="lt2" tx2="dk2" accent1="accent1" accent2="accent2" accent3="accent3" accent4="accent4" accent5="accent5" accent6="accent6" hlink="hlink" folHlink="folHlink"/>
  <p:sldLayoutIdLst>
    <p:sldLayoutId id="2147484066" r:id="rId1"/>
    <p:sldLayoutId id="2147484191" r:id="rId2"/>
  </p:sldLayoutIdLst>
  <p:hf hdr="0" ftr="0"/>
  <p:txStyles>
    <p:titleStyle>
      <a:lvl1pPr algn="l" rtl="0" eaLnBrk="0" fontAlgn="base" hangingPunct="0">
        <a:spcBef>
          <a:spcPct val="0"/>
        </a:spcBef>
        <a:spcAft>
          <a:spcPct val="0"/>
        </a:spcAft>
        <a:defRPr sz="3600" b="1">
          <a:solidFill>
            <a:srgbClr val="363636"/>
          </a:solidFill>
          <a:latin typeface="+mj-lt"/>
          <a:ea typeface="+mj-ea"/>
          <a:cs typeface="+mj-cs"/>
        </a:defRPr>
      </a:lvl1pPr>
      <a:lvl2pPr algn="l" rtl="0" eaLnBrk="0" fontAlgn="base" hangingPunct="0">
        <a:spcBef>
          <a:spcPct val="0"/>
        </a:spcBef>
        <a:spcAft>
          <a:spcPct val="0"/>
        </a:spcAft>
        <a:defRPr sz="3600" b="1">
          <a:solidFill>
            <a:srgbClr val="363636"/>
          </a:solidFill>
          <a:latin typeface="Calibri" pitchFamily="34" charset="0"/>
        </a:defRPr>
      </a:lvl2pPr>
      <a:lvl3pPr algn="l" rtl="0" eaLnBrk="0" fontAlgn="base" hangingPunct="0">
        <a:spcBef>
          <a:spcPct val="0"/>
        </a:spcBef>
        <a:spcAft>
          <a:spcPct val="0"/>
        </a:spcAft>
        <a:defRPr sz="3600" b="1">
          <a:solidFill>
            <a:srgbClr val="363636"/>
          </a:solidFill>
          <a:latin typeface="Calibri" pitchFamily="34" charset="0"/>
        </a:defRPr>
      </a:lvl3pPr>
      <a:lvl4pPr algn="l" rtl="0" eaLnBrk="0" fontAlgn="base" hangingPunct="0">
        <a:spcBef>
          <a:spcPct val="0"/>
        </a:spcBef>
        <a:spcAft>
          <a:spcPct val="0"/>
        </a:spcAft>
        <a:defRPr sz="3600" b="1">
          <a:solidFill>
            <a:srgbClr val="363636"/>
          </a:solidFill>
          <a:latin typeface="Calibri" pitchFamily="34" charset="0"/>
        </a:defRPr>
      </a:lvl4pPr>
      <a:lvl5pPr algn="l" rtl="0" eaLnBrk="0" fontAlgn="base" hangingPunct="0">
        <a:spcBef>
          <a:spcPct val="0"/>
        </a:spcBef>
        <a:spcAft>
          <a:spcPct val="0"/>
        </a:spcAft>
        <a:defRPr sz="3600" b="1">
          <a:solidFill>
            <a:srgbClr val="363636"/>
          </a:solidFill>
          <a:latin typeface="Calibri" pitchFamily="34" charset="0"/>
        </a:defRPr>
      </a:lvl5pPr>
      <a:lvl6pPr marL="457200" algn="l" rtl="0" fontAlgn="base">
        <a:spcBef>
          <a:spcPct val="0"/>
        </a:spcBef>
        <a:spcAft>
          <a:spcPct val="0"/>
        </a:spcAft>
        <a:defRPr sz="3600" b="1">
          <a:solidFill>
            <a:srgbClr val="363636"/>
          </a:solidFill>
          <a:latin typeface="Calibri" pitchFamily="34" charset="0"/>
        </a:defRPr>
      </a:lvl6pPr>
      <a:lvl7pPr marL="914400" algn="l" rtl="0" fontAlgn="base">
        <a:spcBef>
          <a:spcPct val="0"/>
        </a:spcBef>
        <a:spcAft>
          <a:spcPct val="0"/>
        </a:spcAft>
        <a:defRPr sz="3600" b="1">
          <a:solidFill>
            <a:srgbClr val="363636"/>
          </a:solidFill>
          <a:latin typeface="Calibri" pitchFamily="34" charset="0"/>
        </a:defRPr>
      </a:lvl7pPr>
      <a:lvl8pPr marL="1371600" algn="l" rtl="0" fontAlgn="base">
        <a:spcBef>
          <a:spcPct val="0"/>
        </a:spcBef>
        <a:spcAft>
          <a:spcPct val="0"/>
        </a:spcAft>
        <a:defRPr sz="3600" b="1">
          <a:solidFill>
            <a:srgbClr val="363636"/>
          </a:solidFill>
          <a:latin typeface="Calibri" pitchFamily="34" charset="0"/>
        </a:defRPr>
      </a:lvl8pPr>
      <a:lvl9pPr marL="1828800" algn="l" rtl="0" fontAlgn="base">
        <a:spcBef>
          <a:spcPct val="0"/>
        </a:spcBef>
        <a:spcAft>
          <a:spcPct val="0"/>
        </a:spcAft>
        <a:defRPr sz="3600" b="1">
          <a:solidFill>
            <a:srgbClr val="363636"/>
          </a:solidFill>
          <a:latin typeface="Calibri" pitchFamily="34" charset="0"/>
        </a:defRPr>
      </a:lvl9pPr>
    </p:titleStyle>
    <p:bodyStyle>
      <a:lvl1pPr marL="342900" indent="-342900" algn="l" rtl="0" eaLnBrk="0" fontAlgn="base" hangingPunct="0">
        <a:spcBef>
          <a:spcPts val="800"/>
        </a:spcBef>
        <a:spcAft>
          <a:spcPct val="0"/>
        </a:spcAft>
        <a:buFont typeface="Wingdings" pitchFamily="2" charset="2"/>
        <a:buChar char="§"/>
        <a:defRPr sz="2800">
          <a:solidFill>
            <a:srgbClr val="363636"/>
          </a:solidFill>
          <a:latin typeface="+mn-lt"/>
          <a:ea typeface="+mn-ea"/>
          <a:cs typeface="+mn-cs"/>
        </a:defRPr>
      </a:lvl1pPr>
      <a:lvl2pPr marL="742950" indent="-285750" algn="l" rtl="0" eaLnBrk="0" fontAlgn="base" hangingPunct="0">
        <a:spcBef>
          <a:spcPct val="0"/>
        </a:spcBef>
        <a:spcAft>
          <a:spcPct val="0"/>
        </a:spcAft>
        <a:buChar char="•"/>
        <a:defRPr sz="2400">
          <a:solidFill>
            <a:srgbClr val="363636"/>
          </a:solidFill>
          <a:latin typeface="+mn-lt"/>
        </a:defRPr>
      </a:lvl2pPr>
      <a:lvl3pPr marL="1143000" indent="-228600" algn="l" rtl="0" eaLnBrk="0" fontAlgn="base" hangingPunct="0">
        <a:spcBef>
          <a:spcPct val="0"/>
        </a:spcBef>
        <a:spcAft>
          <a:spcPct val="0"/>
        </a:spcAft>
        <a:buChar char="•"/>
        <a:defRPr sz="2000">
          <a:solidFill>
            <a:srgbClr val="363636"/>
          </a:solidFill>
          <a:latin typeface="+mn-lt"/>
        </a:defRPr>
      </a:lvl3pPr>
      <a:lvl4pPr marL="1600200" indent="-228600" algn="l" rtl="0" fontAlgn="base">
        <a:spcBef>
          <a:spcPct val="0"/>
        </a:spcBef>
        <a:spcAft>
          <a:spcPct val="0"/>
        </a:spcAft>
        <a:buChar char="•"/>
        <a:defRPr>
          <a:solidFill>
            <a:srgbClr val="363636"/>
          </a:solidFill>
          <a:latin typeface="+mn-lt"/>
        </a:defRPr>
      </a:lvl4pPr>
      <a:lvl5pPr marL="2057400" indent="-228600" algn="l" rtl="0" eaLnBrk="0" fontAlgn="base" hangingPunct="0">
        <a:spcBef>
          <a:spcPct val="20000"/>
        </a:spcBef>
        <a:spcAft>
          <a:spcPct val="0"/>
        </a:spcAft>
        <a:buChar char="•"/>
        <a:defRPr sz="1600">
          <a:solidFill>
            <a:srgbClr val="363636"/>
          </a:solidFill>
          <a:latin typeface="+mn-lt"/>
        </a:defRPr>
      </a:lvl5pPr>
      <a:lvl6pPr marL="2514600" indent="-228600" algn="l" rtl="0" fontAlgn="base">
        <a:spcBef>
          <a:spcPct val="20000"/>
        </a:spcBef>
        <a:spcAft>
          <a:spcPct val="0"/>
        </a:spcAft>
        <a:buChar char="•"/>
        <a:defRPr sz="1600">
          <a:solidFill>
            <a:srgbClr val="363636"/>
          </a:solidFill>
          <a:latin typeface="+mn-lt"/>
        </a:defRPr>
      </a:lvl6pPr>
      <a:lvl7pPr marL="2971800" indent="-228600" algn="l" rtl="0" fontAlgn="base">
        <a:spcBef>
          <a:spcPct val="20000"/>
        </a:spcBef>
        <a:spcAft>
          <a:spcPct val="0"/>
        </a:spcAft>
        <a:buChar char="•"/>
        <a:defRPr sz="1600">
          <a:solidFill>
            <a:srgbClr val="363636"/>
          </a:solidFill>
          <a:latin typeface="+mn-lt"/>
        </a:defRPr>
      </a:lvl7pPr>
      <a:lvl8pPr marL="3429000" indent="-228600" algn="l" rtl="0" fontAlgn="base">
        <a:spcBef>
          <a:spcPct val="20000"/>
        </a:spcBef>
        <a:spcAft>
          <a:spcPct val="0"/>
        </a:spcAft>
        <a:buChar char="•"/>
        <a:defRPr sz="1600">
          <a:solidFill>
            <a:srgbClr val="363636"/>
          </a:solidFill>
          <a:latin typeface="+mn-lt"/>
        </a:defRPr>
      </a:lvl8pPr>
      <a:lvl9pPr marL="3886200" indent="-228600" algn="l" rtl="0" fontAlgn="base">
        <a:spcBef>
          <a:spcPct val="20000"/>
        </a:spcBef>
        <a:spcAft>
          <a:spcPct val="0"/>
        </a:spcAft>
        <a:buChar char="•"/>
        <a:defRPr sz="1600">
          <a:solidFill>
            <a:srgbClr val="363636"/>
          </a:solidFill>
          <a:latin typeface="+mn-lt"/>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ctangle 3"/>
          <p:cNvSpPr/>
          <p:nvPr/>
        </p:nvSpPr>
        <p:spPr bwMode="auto">
          <a:xfrm>
            <a:off x="0" y="0"/>
            <a:ext cx="9144000" cy="6858000"/>
          </a:xfrm>
          <a:prstGeom prst="rect">
            <a:avLst/>
          </a:prstGeom>
          <a:solidFill>
            <a:srgbClr val="F9F9F9"/>
          </a:solidFill>
          <a:ln w="12700" cap="flat" cmpd="sng" algn="ctr">
            <a:noFill/>
            <a:prstDash val="solid"/>
            <a:round/>
            <a:headEnd type="none" w="med" len="med"/>
            <a:tailEnd type="none" w="med" len="med"/>
          </a:ln>
          <a:effectLst/>
        </p:spPr>
        <p:txBody>
          <a:bodyPr vert="horz" wrap="square" lIns="50800" tIns="50800" rIns="50800" bIns="50800" numCol="1" rtlCol="0" anchor="b" anchorCtr="0" compatLnSpc="1">
            <a:prstTxWarp prst="textNoShape">
              <a:avLst/>
            </a:prstTxWarp>
          </a:bodyPr>
          <a:lstStyle/>
          <a:p>
            <a:pPr eaLnBrk="0" hangingPunct="0"/>
            <a:endParaRPr lang="nl-BE">
              <a:solidFill>
                <a:srgbClr val="000000"/>
              </a:solidFill>
            </a:endParaRPr>
          </a:p>
        </p:txBody>
      </p:sp>
      <p:pic>
        <p:nvPicPr>
          <p:cNvPr id="7" name="Picture 6" descr="namahnLogoAH.png"/>
          <p:cNvPicPr>
            <a:picLocks noChangeAspect="1"/>
          </p:cNvPicPr>
          <p:nvPr/>
        </p:nvPicPr>
        <p:blipFill>
          <a:blip r:embed="rId10" cstate="email"/>
          <a:stretch>
            <a:fillRect/>
          </a:stretch>
        </p:blipFill>
        <p:spPr>
          <a:xfrm>
            <a:off x="8165337" y="6409919"/>
            <a:ext cx="353511" cy="360000"/>
          </a:xfrm>
          <a:prstGeom prst="rect">
            <a:avLst/>
          </a:prstGeom>
        </p:spPr>
      </p:pic>
      <p:sp>
        <p:nvSpPr>
          <p:cNvPr id="3" name="Line 2"/>
          <p:cNvSpPr>
            <a:spLocks noChangeShapeType="1"/>
          </p:cNvSpPr>
          <p:nvPr/>
        </p:nvSpPr>
        <p:spPr bwMode="auto">
          <a:xfrm flipV="1">
            <a:off x="615974" y="1244266"/>
            <a:ext cx="7885116" cy="10160"/>
          </a:xfrm>
          <a:prstGeom prst="line">
            <a:avLst/>
          </a:prstGeom>
          <a:noFill/>
          <a:ln w="6350" cap="sq">
            <a:solidFill>
              <a:schemeClr val="bg1">
                <a:lumMod val="85000"/>
              </a:schemeClr>
            </a:solidFill>
            <a:prstDash val="sysDash"/>
            <a:round/>
            <a:headEnd type="none" w="med" len="med"/>
            <a:tailEnd type="none" w="med" len="med"/>
          </a:ln>
        </p:spPr>
        <p:txBody>
          <a:bodyPr/>
          <a:lstStyle/>
          <a:p>
            <a:pPr algn="ctr" eaLnBrk="0" hangingPunct="0">
              <a:defRPr/>
            </a:pPr>
            <a:endParaRPr lang="en-US" sz="4200" b="1" dirty="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Tree>
    <p:extLst>
      <p:ext uri="{BB962C8B-B14F-4D97-AF65-F5344CB8AC3E}">
        <p14:creationId xmlns:p14="http://schemas.microsoft.com/office/powerpoint/2010/main" val="852801944"/>
      </p:ext>
    </p:extLst>
  </p:cSld>
  <p:clrMap bg1="lt1" tx1="dk1" bg2="lt2" tx2="dk2" accent1="accent1" accent2="accent2" accent3="accent3" accent4="accent4" accent5="accent5" accent6="accent6" hlink="hlink" folHlink="folHlink"/>
  <p:sldLayoutIdLst>
    <p:sldLayoutId id="2147484270" r:id="rId1"/>
    <p:sldLayoutId id="2147484271" r:id="rId2"/>
    <p:sldLayoutId id="2147484272" r:id="rId3"/>
    <p:sldLayoutId id="2147484273" r:id="rId4"/>
    <p:sldLayoutId id="2147484274" r:id="rId5"/>
    <p:sldLayoutId id="2147484275" r:id="rId6"/>
    <p:sldLayoutId id="2147484276" r:id="rId7"/>
    <p:sldLayoutId id="2147484277" r:id="rId8"/>
  </p:sldLayoutIdLst>
  <p:hf hdr="0" ftr="0" dt="0"/>
  <p:txStyles>
    <p:titleStyle>
      <a:lvl1pPr algn="l" rtl="0" fontAlgn="base">
        <a:spcBef>
          <a:spcPct val="0"/>
        </a:spcBef>
        <a:spcAft>
          <a:spcPct val="0"/>
        </a:spcAft>
        <a:defRPr sz="3600" b="1">
          <a:solidFill>
            <a:srgbClr val="363636"/>
          </a:solidFill>
          <a:latin typeface="+mj-lt"/>
          <a:ea typeface="+mj-ea"/>
          <a:cs typeface="+mj-cs"/>
        </a:defRPr>
      </a:lvl1pPr>
      <a:lvl2pPr algn="l" rtl="0" fontAlgn="base">
        <a:spcBef>
          <a:spcPct val="0"/>
        </a:spcBef>
        <a:spcAft>
          <a:spcPct val="0"/>
        </a:spcAft>
        <a:defRPr sz="3600" b="1">
          <a:solidFill>
            <a:srgbClr val="363636"/>
          </a:solidFill>
          <a:latin typeface="Calibri" pitchFamily="34" charset="0"/>
        </a:defRPr>
      </a:lvl2pPr>
      <a:lvl3pPr algn="l" rtl="0" fontAlgn="base">
        <a:spcBef>
          <a:spcPct val="0"/>
        </a:spcBef>
        <a:spcAft>
          <a:spcPct val="0"/>
        </a:spcAft>
        <a:defRPr sz="3600" b="1">
          <a:solidFill>
            <a:srgbClr val="363636"/>
          </a:solidFill>
          <a:latin typeface="Calibri" pitchFamily="34" charset="0"/>
        </a:defRPr>
      </a:lvl3pPr>
      <a:lvl4pPr algn="l" rtl="0" fontAlgn="base">
        <a:spcBef>
          <a:spcPct val="0"/>
        </a:spcBef>
        <a:spcAft>
          <a:spcPct val="0"/>
        </a:spcAft>
        <a:defRPr sz="3600" b="1">
          <a:solidFill>
            <a:srgbClr val="363636"/>
          </a:solidFill>
          <a:latin typeface="Calibri" pitchFamily="34" charset="0"/>
        </a:defRPr>
      </a:lvl4pPr>
      <a:lvl5pPr algn="l" rtl="0" fontAlgn="base">
        <a:spcBef>
          <a:spcPct val="0"/>
        </a:spcBef>
        <a:spcAft>
          <a:spcPct val="0"/>
        </a:spcAft>
        <a:defRPr sz="3600" b="1">
          <a:solidFill>
            <a:srgbClr val="363636"/>
          </a:solidFill>
          <a:latin typeface="Calibri" pitchFamily="34" charset="0"/>
        </a:defRPr>
      </a:lvl5pPr>
      <a:lvl6pPr marL="457200" algn="l" rtl="0" fontAlgn="base">
        <a:spcBef>
          <a:spcPct val="0"/>
        </a:spcBef>
        <a:spcAft>
          <a:spcPct val="0"/>
        </a:spcAft>
        <a:defRPr sz="3600" b="1">
          <a:solidFill>
            <a:srgbClr val="363636"/>
          </a:solidFill>
          <a:latin typeface="Calibri" pitchFamily="34" charset="0"/>
        </a:defRPr>
      </a:lvl6pPr>
      <a:lvl7pPr marL="914400" algn="l" rtl="0" fontAlgn="base">
        <a:spcBef>
          <a:spcPct val="0"/>
        </a:spcBef>
        <a:spcAft>
          <a:spcPct val="0"/>
        </a:spcAft>
        <a:defRPr sz="3600" b="1">
          <a:solidFill>
            <a:srgbClr val="363636"/>
          </a:solidFill>
          <a:latin typeface="Calibri" pitchFamily="34" charset="0"/>
        </a:defRPr>
      </a:lvl7pPr>
      <a:lvl8pPr marL="1371600" algn="l" rtl="0" fontAlgn="base">
        <a:spcBef>
          <a:spcPct val="0"/>
        </a:spcBef>
        <a:spcAft>
          <a:spcPct val="0"/>
        </a:spcAft>
        <a:defRPr sz="3600" b="1">
          <a:solidFill>
            <a:srgbClr val="363636"/>
          </a:solidFill>
          <a:latin typeface="Calibri" pitchFamily="34" charset="0"/>
        </a:defRPr>
      </a:lvl8pPr>
      <a:lvl9pPr marL="1828800" algn="l" rtl="0" fontAlgn="base">
        <a:spcBef>
          <a:spcPct val="0"/>
        </a:spcBef>
        <a:spcAft>
          <a:spcPct val="0"/>
        </a:spcAft>
        <a:defRPr sz="3600" b="1">
          <a:solidFill>
            <a:srgbClr val="363636"/>
          </a:solidFill>
          <a:latin typeface="Calibri" pitchFamily="34" charset="0"/>
        </a:defRPr>
      </a:lvl9pPr>
    </p:titleStyle>
    <p:bodyStyle>
      <a:lvl1pPr marL="342900" indent="-342900" algn="l" rtl="0" fontAlgn="base">
        <a:spcBef>
          <a:spcPts val="800"/>
        </a:spcBef>
        <a:spcAft>
          <a:spcPct val="0"/>
        </a:spcAft>
        <a:buFont typeface="Wingdings" pitchFamily="2" charset="2"/>
        <a:buChar char="§"/>
        <a:defRPr sz="2800">
          <a:solidFill>
            <a:srgbClr val="363636"/>
          </a:solidFill>
          <a:latin typeface="+mn-lt"/>
          <a:ea typeface="+mn-ea"/>
          <a:cs typeface="+mn-cs"/>
        </a:defRPr>
      </a:lvl1pPr>
      <a:lvl2pPr marL="742950" indent="-285750" algn="l" rtl="0" fontAlgn="base">
        <a:spcBef>
          <a:spcPct val="0"/>
        </a:spcBef>
        <a:spcAft>
          <a:spcPct val="0"/>
        </a:spcAft>
        <a:buChar char="•"/>
        <a:defRPr sz="2400">
          <a:solidFill>
            <a:srgbClr val="363636"/>
          </a:solidFill>
          <a:latin typeface="+mn-lt"/>
        </a:defRPr>
      </a:lvl2pPr>
      <a:lvl3pPr marL="1143000" indent="-228600" algn="l" rtl="0" fontAlgn="base">
        <a:spcBef>
          <a:spcPct val="0"/>
        </a:spcBef>
        <a:spcAft>
          <a:spcPct val="0"/>
        </a:spcAft>
        <a:buChar char="•"/>
        <a:defRPr sz="2000">
          <a:solidFill>
            <a:srgbClr val="363636"/>
          </a:solidFill>
          <a:latin typeface="+mn-lt"/>
        </a:defRPr>
      </a:lvl3pPr>
      <a:lvl4pPr marL="1600200" marR="0" indent="-228600" algn="l" defTabSz="914400" rtl="0" eaLnBrk="1" fontAlgn="base" latinLnBrk="0" hangingPunct="1">
        <a:lnSpc>
          <a:spcPct val="100000"/>
        </a:lnSpc>
        <a:spcBef>
          <a:spcPct val="0"/>
        </a:spcBef>
        <a:spcAft>
          <a:spcPct val="0"/>
        </a:spcAft>
        <a:buClrTx/>
        <a:buSzTx/>
        <a:buFontTx/>
        <a:buChar char="•"/>
        <a:tabLst/>
        <a:defRPr>
          <a:solidFill>
            <a:srgbClr val="363636"/>
          </a:solidFill>
          <a:latin typeface="+mn-lt"/>
        </a:defRPr>
      </a:lvl4pPr>
      <a:lvl5pPr marL="2057400" indent="-228600" algn="l" rtl="0" fontAlgn="base">
        <a:spcBef>
          <a:spcPct val="20000"/>
        </a:spcBef>
        <a:spcAft>
          <a:spcPct val="0"/>
        </a:spcAft>
        <a:buChar char="•"/>
        <a:defRPr sz="1600">
          <a:solidFill>
            <a:srgbClr val="363636"/>
          </a:solidFill>
          <a:latin typeface="+mn-lt"/>
        </a:defRPr>
      </a:lvl5pPr>
      <a:lvl6pPr marL="2514600" indent="-228600" algn="l" rtl="0" fontAlgn="base">
        <a:spcBef>
          <a:spcPct val="20000"/>
        </a:spcBef>
        <a:spcAft>
          <a:spcPct val="0"/>
        </a:spcAft>
        <a:buChar char="•"/>
        <a:defRPr sz="1600">
          <a:solidFill>
            <a:srgbClr val="363636"/>
          </a:solidFill>
          <a:latin typeface="+mn-lt"/>
        </a:defRPr>
      </a:lvl6pPr>
      <a:lvl7pPr marL="2971800" indent="-228600" algn="l" rtl="0" fontAlgn="base">
        <a:spcBef>
          <a:spcPct val="20000"/>
        </a:spcBef>
        <a:spcAft>
          <a:spcPct val="0"/>
        </a:spcAft>
        <a:buChar char="•"/>
        <a:defRPr sz="1600">
          <a:solidFill>
            <a:srgbClr val="363636"/>
          </a:solidFill>
          <a:latin typeface="+mn-lt"/>
        </a:defRPr>
      </a:lvl7pPr>
      <a:lvl8pPr marL="3429000" indent="-228600" algn="l" rtl="0" fontAlgn="base">
        <a:spcBef>
          <a:spcPct val="20000"/>
        </a:spcBef>
        <a:spcAft>
          <a:spcPct val="0"/>
        </a:spcAft>
        <a:buChar char="•"/>
        <a:defRPr sz="1600">
          <a:solidFill>
            <a:srgbClr val="363636"/>
          </a:solidFill>
          <a:latin typeface="+mn-lt"/>
        </a:defRPr>
      </a:lvl8pPr>
      <a:lvl9pPr marL="3886200" indent="-228600" algn="l" rtl="0" fontAlgn="base">
        <a:spcBef>
          <a:spcPct val="20000"/>
        </a:spcBef>
        <a:spcAft>
          <a:spcPct val="0"/>
        </a:spcAft>
        <a:buChar char="•"/>
        <a:defRPr sz="1600">
          <a:solidFill>
            <a:srgbClr val="363636"/>
          </a:solidFill>
          <a:latin typeface="+mn-lt"/>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reserve="1">
  <p:cSld>
    <p:bg>
      <p:bgPr>
        <a:solidFill>
          <a:srgbClr val="F9F9F9"/>
        </a:solidFill>
        <a:effectLst/>
      </p:bgPr>
    </p:bg>
    <p:spTree>
      <p:nvGrpSpPr>
        <p:cNvPr id="1" name=""/>
        <p:cNvGrpSpPr/>
        <p:nvPr/>
      </p:nvGrpSpPr>
      <p:grpSpPr>
        <a:xfrm>
          <a:off x="0" y="0"/>
          <a:ext cx="0" cy="0"/>
          <a:chOff x="0" y="0"/>
          <a:chExt cx="0" cy="0"/>
        </a:xfrm>
      </p:grpSpPr>
      <p:pic>
        <p:nvPicPr>
          <p:cNvPr id="7" name="Picture 6" descr="namahnLogoAH.png"/>
          <p:cNvPicPr>
            <a:picLocks noChangeAspect="1"/>
          </p:cNvPicPr>
          <p:nvPr/>
        </p:nvPicPr>
        <p:blipFill>
          <a:blip r:embed="rId8" cstate="screen"/>
          <a:stretch>
            <a:fillRect/>
          </a:stretch>
        </p:blipFill>
        <p:spPr>
          <a:xfrm>
            <a:off x="8165337" y="6409919"/>
            <a:ext cx="353511" cy="360000"/>
          </a:xfrm>
          <a:prstGeom prst="rect">
            <a:avLst/>
          </a:prstGeom>
        </p:spPr>
      </p:pic>
      <p:sp>
        <p:nvSpPr>
          <p:cNvPr id="3" name="Line 2"/>
          <p:cNvSpPr>
            <a:spLocks noChangeShapeType="1"/>
          </p:cNvSpPr>
          <p:nvPr/>
        </p:nvSpPr>
        <p:spPr bwMode="auto">
          <a:xfrm flipV="1">
            <a:off x="615974" y="1244266"/>
            <a:ext cx="7885116" cy="10160"/>
          </a:xfrm>
          <a:prstGeom prst="line">
            <a:avLst/>
          </a:prstGeom>
          <a:noFill/>
          <a:ln w="6350" cap="sq">
            <a:solidFill>
              <a:schemeClr val="bg1">
                <a:lumMod val="85000"/>
              </a:schemeClr>
            </a:solidFill>
            <a:prstDash val="sysDash"/>
            <a:round/>
            <a:headEnd type="none" w="med" len="med"/>
            <a:tailEnd type="none" w="med" len="med"/>
          </a:ln>
        </p:spPr>
        <p:txBody>
          <a:bodyPr/>
          <a:lstStyle/>
          <a:p>
            <a:pPr algn="ctr">
              <a:defRPr/>
            </a:pPr>
            <a:endParaRPr lang="en-US" sz="4200" b="1" dirty="0">
              <a:ln w="12700">
                <a:solidFill>
                  <a:srgbClr val="5A5A5A">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Tree>
    <p:extLst>
      <p:ext uri="{BB962C8B-B14F-4D97-AF65-F5344CB8AC3E}">
        <p14:creationId xmlns:p14="http://schemas.microsoft.com/office/powerpoint/2010/main" val="901302283"/>
      </p:ext>
    </p:extLst>
  </p:cSld>
  <p:clrMap bg1="lt1" tx1="dk1" bg2="lt2" tx2="dk2" accent1="accent1" accent2="accent2" accent3="accent3" accent4="accent4" accent5="accent5" accent6="accent6" hlink="hlink" folHlink="folHlink"/>
  <p:sldLayoutIdLst>
    <p:sldLayoutId id="2147484279" r:id="rId1"/>
    <p:sldLayoutId id="2147484280" r:id="rId2"/>
    <p:sldLayoutId id="2147484281" r:id="rId3"/>
    <p:sldLayoutId id="2147484282" r:id="rId4"/>
    <p:sldLayoutId id="2147484283" r:id="rId5"/>
    <p:sldLayoutId id="2147484284" r:id="rId6"/>
  </p:sldLayoutIdLst>
  <p:hf hdr="0" ftr="0"/>
  <p:txStyles>
    <p:titleStyle>
      <a:lvl1pPr algn="l" rtl="0" fontAlgn="base">
        <a:spcBef>
          <a:spcPct val="0"/>
        </a:spcBef>
        <a:spcAft>
          <a:spcPct val="0"/>
        </a:spcAft>
        <a:defRPr sz="3600" b="1">
          <a:solidFill>
            <a:srgbClr val="363636"/>
          </a:solidFill>
          <a:latin typeface="+mj-lt"/>
          <a:ea typeface="+mj-ea"/>
          <a:cs typeface="+mj-cs"/>
        </a:defRPr>
      </a:lvl1pPr>
      <a:lvl2pPr algn="l" rtl="0" fontAlgn="base">
        <a:spcBef>
          <a:spcPct val="0"/>
        </a:spcBef>
        <a:spcAft>
          <a:spcPct val="0"/>
        </a:spcAft>
        <a:defRPr sz="3600" b="1">
          <a:solidFill>
            <a:srgbClr val="363636"/>
          </a:solidFill>
          <a:latin typeface="Calibri" pitchFamily="34" charset="0"/>
        </a:defRPr>
      </a:lvl2pPr>
      <a:lvl3pPr algn="l" rtl="0" fontAlgn="base">
        <a:spcBef>
          <a:spcPct val="0"/>
        </a:spcBef>
        <a:spcAft>
          <a:spcPct val="0"/>
        </a:spcAft>
        <a:defRPr sz="3600" b="1">
          <a:solidFill>
            <a:srgbClr val="363636"/>
          </a:solidFill>
          <a:latin typeface="Calibri" pitchFamily="34" charset="0"/>
        </a:defRPr>
      </a:lvl3pPr>
      <a:lvl4pPr algn="l" rtl="0" fontAlgn="base">
        <a:spcBef>
          <a:spcPct val="0"/>
        </a:spcBef>
        <a:spcAft>
          <a:spcPct val="0"/>
        </a:spcAft>
        <a:defRPr sz="3600" b="1">
          <a:solidFill>
            <a:srgbClr val="363636"/>
          </a:solidFill>
          <a:latin typeface="Calibri" pitchFamily="34" charset="0"/>
        </a:defRPr>
      </a:lvl4pPr>
      <a:lvl5pPr algn="l" rtl="0" fontAlgn="base">
        <a:spcBef>
          <a:spcPct val="0"/>
        </a:spcBef>
        <a:spcAft>
          <a:spcPct val="0"/>
        </a:spcAft>
        <a:defRPr sz="3600" b="1">
          <a:solidFill>
            <a:srgbClr val="363636"/>
          </a:solidFill>
          <a:latin typeface="Calibri" pitchFamily="34" charset="0"/>
        </a:defRPr>
      </a:lvl5pPr>
      <a:lvl6pPr marL="457200" algn="l" rtl="0" fontAlgn="base">
        <a:spcBef>
          <a:spcPct val="0"/>
        </a:spcBef>
        <a:spcAft>
          <a:spcPct val="0"/>
        </a:spcAft>
        <a:defRPr sz="3600" b="1">
          <a:solidFill>
            <a:srgbClr val="363636"/>
          </a:solidFill>
          <a:latin typeface="Calibri" pitchFamily="34" charset="0"/>
        </a:defRPr>
      </a:lvl6pPr>
      <a:lvl7pPr marL="914400" algn="l" rtl="0" fontAlgn="base">
        <a:spcBef>
          <a:spcPct val="0"/>
        </a:spcBef>
        <a:spcAft>
          <a:spcPct val="0"/>
        </a:spcAft>
        <a:defRPr sz="3600" b="1">
          <a:solidFill>
            <a:srgbClr val="363636"/>
          </a:solidFill>
          <a:latin typeface="Calibri" pitchFamily="34" charset="0"/>
        </a:defRPr>
      </a:lvl7pPr>
      <a:lvl8pPr marL="1371600" algn="l" rtl="0" fontAlgn="base">
        <a:spcBef>
          <a:spcPct val="0"/>
        </a:spcBef>
        <a:spcAft>
          <a:spcPct val="0"/>
        </a:spcAft>
        <a:defRPr sz="3600" b="1">
          <a:solidFill>
            <a:srgbClr val="363636"/>
          </a:solidFill>
          <a:latin typeface="Calibri" pitchFamily="34" charset="0"/>
        </a:defRPr>
      </a:lvl8pPr>
      <a:lvl9pPr marL="1828800" algn="l" rtl="0" fontAlgn="base">
        <a:spcBef>
          <a:spcPct val="0"/>
        </a:spcBef>
        <a:spcAft>
          <a:spcPct val="0"/>
        </a:spcAft>
        <a:defRPr sz="3600" b="1">
          <a:solidFill>
            <a:srgbClr val="363636"/>
          </a:solidFill>
          <a:latin typeface="Calibri" pitchFamily="34" charset="0"/>
        </a:defRPr>
      </a:lvl9pPr>
    </p:titleStyle>
    <p:bodyStyle>
      <a:lvl1pPr marL="342900" indent="-342900" algn="l" rtl="0" fontAlgn="base">
        <a:spcBef>
          <a:spcPts val="800"/>
        </a:spcBef>
        <a:spcAft>
          <a:spcPct val="0"/>
        </a:spcAft>
        <a:buFont typeface="Wingdings" pitchFamily="2" charset="2"/>
        <a:buChar char="§"/>
        <a:defRPr sz="2800">
          <a:solidFill>
            <a:srgbClr val="363636"/>
          </a:solidFill>
          <a:latin typeface="+mn-lt"/>
          <a:ea typeface="+mn-ea"/>
          <a:cs typeface="+mn-cs"/>
        </a:defRPr>
      </a:lvl1pPr>
      <a:lvl2pPr marL="742950" indent="-285750" algn="l" rtl="0" fontAlgn="base">
        <a:spcBef>
          <a:spcPct val="0"/>
        </a:spcBef>
        <a:spcAft>
          <a:spcPct val="0"/>
        </a:spcAft>
        <a:buChar char="•"/>
        <a:defRPr sz="2400">
          <a:solidFill>
            <a:srgbClr val="363636"/>
          </a:solidFill>
          <a:latin typeface="+mn-lt"/>
        </a:defRPr>
      </a:lvl2pPr>
      <a:lvl3pPr marL="1143000" indent="-228600" algn="l" rtl="0" fontAlgn="base">
        <a:spcBef>
          <a:spcPct val="0"/>
        </a:spcBef>
        <a:spcAft>
          <a:spcPct val="0"/>
        </a:spcAft>
        <a:buChar char="•"/>
        <a:defRPr sz="2000">
          <a:solidFill>
            <a:srgbClr val="363636"/>
          </a:solidFill>
          <a:latin typeface="+mn-lt"/>
        </a:defRPr>
      </a:lvl3pPr>
      <a:lvl4pPr marL="1600200" marR="0" indent="-228600" algn="l" defTabSz="914400" rtl="0" eaLnBrk="1" fontAlgn="base" latinLnBrk="0" hangingPunct="1">
        <a:lnSpc>
          <a:spcPct val="100000"/>
        </a:lnSpc>
        <a:spcBef>
          <a:spcPct val="0"/>
        </a:spcBef>
        <a:spcAft>
          <a:spcPct val="0"/>
        </a:spcAft>
        <a:buClrTx/>
        <a:buSzTx/>
        <a:buFontTx/>
        <a:buChar char="•"/>
        <a:tabLst/>
        <a:defRPr>
          <a:solidFill>
            <a:srgbClr val="363636"/>
          </a:solidFill>
          <a:latin typeface="+mn-lt"/>
        </a:defRPr>
      </a:lvl4pPr>
      <a:lvl5pPr marL="2057400" indent="-228600" algn="l" rtl="0" fontAlgn="base">
        <a:spcBef>
          <a:spcPct val="20000"/>
        </a:spcBef>
        <a:spcAft>
          <a:spcPct val="0"/>
        </a:spcAft>
        <a:buChar char="•"/>
        <a:defRPr sz="1600">
          <a:solidFill>
            <a:srgbClr val="363636"/>
          </a:solidFill>
          <a:latin typeface="+mn-lt"/>
        </a:defRPr>
      </a:lvl5pPr>
      <a:lvl6pPr marL="2514600" indent="-228600" algn="l" rtl="0" fontAlgn="base">
        <a:spcBef>
          <a:spcPct val="20000"/>
        </a:spcBef>
        <a:spcAft>
          <a:spcPct val="0"/>
        </a:spcAft>
        <a:buChar char="•"/>
        <a:defRPr sz="1600">
          <a:solidFill>
            <a:srgbClr val="363636"/>
          </a:solidFill>
          <a:latin typeface="+mn-lt"/>
        </a:defRPr>
      </a:lvl6pPr>
      <a:lvl7pPr marL="2971800" indent="-228600" algn="l" rtl="0" fontAlgn="base">
        <a:spcBef>
          <a:spcPct val="20000"/>
        </a:spcBef>
        <a:spcAft>
          <a:spcPct val="0"/>
        </a:spcAft>
        <a:buChar char="•"/>
        <a:defRPr sz="1600">
          <a:solidFill>
            <a:srgbClr val="363636"/>
          </a:solidFill>
          <a:latin typeface="+mn-lt"/>
        </a:defRPr>
      </a:lvl7pPr>
      <a:lvl8pPr marL="3429000" indent="-228600" algn="l" rtl="0" fontAlgn="base">
        <a:spcBef>
          <a:spcPct val="20000"/>
        </a:spcBef>
        <a:spcAft>
          <a:spcPct val="0"/>
        </a:spcAft>
        <a:buChar char="•"/>
        <a:defRPr sz="1600">
          <a:solidFill>
            <a:srgbClr val="363636"/>
          </a:solidFill>
          <a:latin typeface="+mn-lt"/>
        </a:defRPr>
      </a:lvl8pPr>
      <a:lvl9pPr marL="3886200" indent="-228600" algn="l" rtl="0" fontAlgn="base">
        <a:spcBef>
          <a:spcPct val="20000"/>
        </a:spcBef>
        <a:spcAft>
          <a:spcPct val="0"/>
        </a:spcAft>
        <a:buChar char="•"/>
        <a:defRPr sz="1600">
          <a:solidFill>
            <a:srgbClr val="363636"/>
          </a:solidFill>
          <a:latin typeface="+mn-lt"/>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ctangle 3"/>
          <p:cNvSpPr/>
          <p:nvPr/>
        </p:nvSpPr>
        <p:spPr bwMode="auto">
          <a:xfrm>
            <a:off x="0" y="0"/>
            <a:ext cx="9144000" cy="6858000"/>
          </a:xfrm>
          <a:prstGeom prst="rect">
            <a:avLst/>
          </a:prstGeom>
          <a:solidFill>
            <a:srgbClr val="F9F9F9"/>
          </a:solidFill>
          <a:ln w="12700" cap="flat" cmpd="sng" algn="ctr">
            <a:noFill/>
            <a:prstDash val="solid"/>
            <a:round/>
            <a:headEnd type="none" w="med" len="med"/>
            <a:tailEnd type="none" w="med" len="med"/>
          </a:ln>
          <a:effectLst/>
        </p:spPr>
        <p:txBody>
          <a:bodyPr lIns="50800" tIns="50800" rIns="50800" bIns="50800" anchor="b"/>
          <a:lstStyle/>
          <a:p>
            <a:pPr eaLnBrk="0" hangingPunct="0">
              <a:defRPr/>
            </a:pPr>
            <a:endParaRPr lang="nl-BE">
              <a:solidFill>
                <a:srgbClr val="000000"/>
              </a:solidFill>
            </a:endParaRPr>
          </a:p>
        </p:txBody>
      </p:sp>
      <p:pic>
        <p:nvPicPr>
          <p:cNvPr id="456707" name="Picture 6" descr="namahnLogoAH.png"/>
          <p:cNvPicPr>
            <a:picLocks noChangeAspect="1"/>
          </p:cNvPicPr>
          <p:nvPr/>
        </p:nvPicPr>
        <p:blipFill>
          <a:blip r:embed="rId9"/>
          <a:srcRect/>
          <a:stretch>
            <a:fillRect/>
          </a:stretch>
        </p:blipFill>
        <p:spPr bwMode="auto">
          <a:xfrm>
            <a:off x="8166100" y="6410325"/>
            <a:ext cx="352425" cy="360363"/>
          </a:xfrm>
          <a:prstGeom prst="rect">
            <a:avLst/>
          </a:prstGeom>
          <a:noFill/>
          <a:ln w="9525">
            <a:noFill/>
            <a:miter lim="800000"/>
            <a:headEnd/>
            <a:tailEnd/>
          </a:ln>
        </p:spPr>
      </p:pic>
      <p:sp>
        <p:nvSpPr>
          <p:cNvPr id="3" name="Line 2"/>
          <p:cNvSpPr>
            <a:spLocks noChangeShapeType="1"/>
          </p:cNvSpPr>
          <p:nvPr/>
        </p:nvSpPr>
        <p:spPr bwMode="auto">
          <a:xfrm flipV="1">
            <a:off x="615950" y="1244600"/>
            <a:ext cx="7885113" cy="9525"/>
          </a:xfrm>
          <a:prstGeom prst="line">
            <a:avLst/>
          </a:prstGeom>
          <a:noFill/>
          <a:ln w="6350" cap="sq">
            <a:solidFill>
              <a:schemeClr val="bg1">
                <a:lumMod val="85000"/>
              </a:schemeClr>
            </a:solidFill>
            <a:prstDash val="sysDash"/>
            <a:round/>
            <a:headEnd type="none" w="med" len="med"/>
            <a:tailEnd type="none" w="med" len="med"/>
          </a:ln>
        </p:spPr>
        <p:txBody>
          <a:bodyPr/>
          <a:lstStyle/>
          <a:p>
            <a:pPr algn="ctr" eaLnBrk="0" hangingPunct="0">
              <a:defRPr/>
            </a:pPr>
            <a:endParaRPr lang="en-US" sz="4200" b="1" dirty="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Tree>
    <p:extLst>
      <p:ext uri="{BB962C8B-B14F-4D97-AF65-F5344CB8AC3E}">
        <p14:creationId xmlns:p14="http://schemas.microsoft.com/office/powerpoint/2010/main" val="3370481563"/>
      </p:ext>
    </p:extLst>
  </p:cSld>
  <p:clrMap bg1="lt1" tx1="dk1" bg2="lt2" tx2="dk2" accent1="accent1" accent2="accent2" accent3="accent3" accent4="accent4" accent5="accent5" accent6="accent6" hlink="hlink" folHlink="folHlink"/>
  <p:sldLayoutIdLst>
    <p:sldLayoutId id="2147484286" r:id="rId1"/>
    <p:sldLayoutId id="2147484287" r:id="rId2"/>
    <p:sldLayoutId id="2147484288" r:id="rId3"/>
    <p:sldLayoutId id="2147484289" r:id="rId4"/>
    <p:sldLayoutId id="2147484290" r:id="rId5"/>
    <p:sldLayoutId id="2147484291" r:id="rId6"/>
    <p:sldLayoutId id="2147484292" r:id="rId7"/>
  </p:sldLayoutIdLst>
  <p:hf hdr="0" ftr="0" dt="0"/>
  <p:txStyles>
    <p:titleStyle>
      <a:lvl1pPr algn="l" rtl="0" eaLnBrk="0" fontAlgn="base" hangingPunct="0">
        <a:spcBef>
          <a:spcPct val="0"/>
        </a:spcBef>
        <a:spcAft>
          <a:spcPct val="0"/>
        </a:spcAft>
        <a:defRPr sz="3600" b="1">
          <a:solidFill>
            <a:srgbClr val="363636"/>
          </a:solidFill>
          <a:latin typeface="+mj-lt"/>
          <a:ea typeface="+mj-ea"/>
          <a:cs typeface="+mj-cs"/>
        </a:defRPr>
      </a:lvl1pPr>
      <a:lvl2pPr algn="l" rtl="0" eaLnBrk="0" fontAlgn="base" hangingPunct="0">
        <a:spcBef>
          <a:spcPct val="0"/>
        </a:spcBef>
        <a:spcAft>
          <a:spcPct val="0"/>
        </a:spcAft>
        <a:defRPr sz="3600" b="1">
          <a:solidFill>
            <a:srgbClr val="363636"/>
          </a:solidFill>
          <a:latin typeface="Calibri" pitchFamily="34" charset="0"/>
        </a:defRPr>
      </a:lvl2pPr>
      <a:lvl3pPr algn="l" rtl="0" eaLnBrk="0" fontAlgn="base" hangingPunct="0">
        <a:spcBef>
          <a:spcPct val="0"/>
        </a:spcBef>
        <a:spcAft>
          <a:spcPct val="0"/>
        </a:spcAft>
        <a:defRPr sz="3600" b="1">
          <a:solidFill>
            <a:srgbClr val="363636"/>
          </a:solidFill>
          <a:latin typeface="Calibri" pitchFamily="34" charset="0"/>
        </a:defRPr>
      </a:lvl3pPr>
      <a:lvl4pPr algn="l" rtl="0" eaLnBrk="0" fontAlgn="base" hangingPunct="0">
        <a:spcBef>
          <a:spcPct val="0"/>
        </a:spcBef>
        <a:spcAft>
          <a:spcPct val="0"/>
        </a:spcAft>
        <a:defRPr sz="3600" b="1">
          <a:solidFill>
            <a:srgbClr val="363636"/>
          </a:solidFill>
          <a:latin typeface="Calibri" pitchFamily="34" charset="0"/>
        </a:defRPr>
      </a:lvl4pPr>
      <a:lvl5pPr algn="l" rtl="0" eaLnBrk="0" fontAlgn="base" hangingPunct="0">
        <a:spcBef>
          <a:spcPct val="0"/>
        </a:spcBef>
        <a:spcAft>
          <a:spcPct val="0"/>
        </a:spcAft>
        <a:defRPr sz="3600" b="1">
          <a:solidFill>
            <a:srgbClr val="363636"/>
          </a:solidFill>
          <a:latin typeface="Calibri" pitchFamily="34" charset="0"/>
        </a:defRPr>
      </a:lvl5pPr>
      <a:lvl6pPr marL="457200" algn="l" rtl="0" fontAlgn="base">
        <a:spcBef>
          <a:spcPct val="0"/>
        </a:spcBef>
        <a:spcAft>
          <a:spcPct val="0"/>
        </a:spcAft>
        <a:defRPr sz="3600" b="1">
          <a:solidFill>
            <a:srgbClr val="363636"/>
          </a:solidFill>
          <a:latin typeface="Calibri" pitchFamily="34" charset="0"/>
        </a:defRPr>
      </a:lvl6pPr>
      <a:lvl7pPr marL="914400" algn="l" rtl="0" fontAlgn="base">
        <a:spcBef>
          <a:spcPct val="0"/>
        </a:spcBef>
        <a:spcAft>
          <a:spcPct val="0"/>
        </a:spcAft>
        <a:defRPr sz="3600" b="1">
          <a:solidFill>
            <a:srgbClr val="363636"/>
          </a:solidFill>
          <a:latin typeface="Calibri" pitchFamily="34" charset="0"/>
        </a:defRPr>
      </a:lvl7pPr>
      <a:lvl8pPr marL="1371600" algn="l" rtl="0" fontAlgn="base">
        <a:spcBef>
          <a:spcPct val="0"/>
        </a:spcBef>
        <a:spcAft>
          <a:spcPct val="0"/>
        </a:spcAft>
        <a:defRPr sz="3600" b="1">
          <a:solidFill>
            <a:srgbClr val="363636"/>
          </a:solidFill>
          <a:latin typeface="Calibri" pitchFamily="34" charset="0"/>
        </a:defRPr>
      </a:lvl8pPr>
      <a:lvl9pPr marL="1828800" algn="l" rtl="0" fontAlgn="base">
        <a:spcBef>
          <a:spcPct val="0"/>
        </a:spcBef>
        <a:spcAft>
          <a:spcPct val="0"/>
        </a:spcAft>
        <a:defRPr sz="3600" b="1">
          <a:solidFill>
            <a:srgbClr val="363636"/>
          </a:solidFill>
          <a:latin typeface="Calibri" pitchFamily="34" charset="0"/>
        </a:defRPr>
      </a:lvl9pPr>
    </p:titleStyle>
    <p:bodyStyle>
      <a:lvl1pPr marL="342900" indent="-342900" algn="l" rtl="0" eaLnBrk="0" fontAlgn="base" hangingPunct="0">
        <a:spcBef>
          <a:spcPts val="800"/>
        </a:spcBef>
        <a:spcAft>
          <a:spcPct val="0"/>
        </a:spcAft>
        <a:buFont typeface="Wingdings" pitchFamily="2" charset="2"/>
        <a:buChar char="§"/>
        <a:defRPr sz="2800">
          <a:solidFill>
            <a:srgbClr val="363636"/>
          </a:solidFill>
          <a:latin typeface="+mn-lt"/>
          <a:ea typeface="+mn-ea"/>
          <a:cs typeface="+mn-cs"/>
        </a:defRPr>
      </a:lvl1pPr>
      <a:lvl2pPr marL="742950" indent="-285750" algn="l" rtl="0" eaLnBrk="0" fontAlgn="base" hangingPunct="0">
        <a:spcBef>
          <a:spcPct val="0"/>
        </a:spcBef>
        <a:spcAft>
          <a:spcPct val="0"/>
        </a:spcAft>
        <a:buChar char="•"/>
        <a:defRPr sz="2400">
          <a:solidFill>
            <a:srgbClr val="363636"/>
          </a:solidFill>
          <a:latin typeface="+mn-lt"/>
        </a:defRPr>
      </a:lvl2pPr>
      <a:lvl3pPr marL="1143000" indent="-228600" algn="l" rtl="0" eaLnBrk="0" fontAlgn="base" hangingPunct="0">
        <a:spcBef>
          <a:spcPct val="0"/>
        </a:spcBef>
        <a:spcAft>
          <a:spcPct val="0"/>
        </a:spcAft>
        <a:buChar char="•"/>
        <a:defRPr sz="2000">
          <a:solidFill>
            <a:srgbClr val="363636"/>
          </a:solidFill>
          <a:latin typeface="+mn-lt"/>
        </a:defRPr>
      </a:lvl3pPr>
      <a:lvl4pPr marL="1600200" indent="-228600" algn="l" rtl="0" eaLnBrk="0" fontAlgn="base" hangingPunct="0">
        <a:spcBef>
          <a:spcPct val="0"/>
        </a:spcBef>
        <a:spcAft>
          <a:spcPct val="0"/>
        </a:spcAft>
        <a:buChar char="•"/>
        <a:defRPr sz="2000">
          <a:solidFill>
            <a:srgbClr val="363636"/>
          </a:solidFill>
          <a:latin typeface="+mn-lt"/>
        </a:defRPr>
      </a:lvl4pPr>
      <a:lvl5pPr marL="2057400" indent="-228600" algn="l" rtl="0" eaLnBrk="0" fontAlgn="base" hangingPunct="0">
        <a:spcBef>
          <a:spcPct val="20000"/>
        </a:spcBef>
        <a:spcAft>
          <a:spcPct val="0"/>
        </a:spcAft>
        <a:buChar char="•"/>
        <a:defRPr sz="1600">
          <a:solidFill>
            <a:srgbClr val="363636"/>
          </a:solidFill>
          <a:latin typeface="+mn-lt"/>
        </a:defRPr>
      </a:lvl5pPr>
      <a:lvl6pPr marL="2514600" indent="-228600" algn="l" rtl="0" fontAlgn="base">
        <a:spcBef>
          <a:spcPct val="20000"/>
        </a:spcBef>
        <a:spcAft>
          <a:spcPct val="0"/>
        </a:spcAft>
        <a:buChar char="•"/>
        <a:defRPr sz="1600">
          <a:solidFill>
            <a:srgbClr val="363636"/>
          </a:solidFill>
          <a:latin typeface="+mn-lt"/>
        </a:defRPr>
      </a:lvl6pPr>
      <a:lvl7pPr marL="2971800" indent="-228600" algn="l" rtl="0" fontAlgn="base">
        <a:spcBef>
          <a:spcPct val="20000"/>
        </a:spcBef>
        <a:spcAft>
          <a:spcPct val="0"/>
        </a:spcAft>
        <a:buChar char="•"/>
        <a:defRPr sz="1600">
          <a:solidFill>
            <a:srgbClr val="363636"/>
          </a:solidFill>
          <a:latin typeface="+mn-lt"/>
        </a:defRPr>
      </a:lvl7pPr>
      <a:lvl8pPr marL="3429000" indent="-228600" algn="l" rtl="0" fontAlgn="base">
        <a:spcBef>
          <a:spcPct val="20000"/>
        </a:spcBef>
        <a:spcAft>
          <a:spcPct val="0"/>
        </a:spcAft>
        <a:buChar char="•"/>
        <a:defRPr sz="1600">
          <a:solidFill>
            <a:srgbClr val="363636"/>
          </a:solidFill>
          <a:latin typeface="+mn-lt"/>
        </a:defRPr>
      </a:lvl8pPr>
      <a:lvl9pPr marL="3886200" indent="-228600" algn="l" rtl="0" fontAlgn="base">
        <a:spcBef>
          <a:spcPct val="20000"/>
        </a:spcBef>
        <a:spcAft>
          <a:spcPct val="0"/>
        </a:spcAft>
        <a:buChar char="•"/>
        <a:defRPr sz="1600">
          <a:solidFill>
            <a:srgbClr val="363636"/>
          </a:solidFill>
          <a:latin typeface="+mn-lt"/>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reserve="1">
  <p:cSld>
    <p:bg>
      <p:bgPr>
        <a:solidFill>
          <a:srgbClr val="F9F9F9"/>
        </a:solidFill>
        <a:effectLst/>
      </p:bgPr>
    </p:bg>
    <p:spTree>
      <p:nvGrpSpPr>
        <p:cNvPr id="1" name=""/>
        <p:cNvGrpSpPr/>
        <p:nvPr/>
      </p:nvGrpSpPr>
      <p:grpSpPr>
        <a:xfrm>
          <a:off x="0" y="0"/>
          <a:ext cx="0" cy="0"/>
          <a:chOff x="0" y="0"/>
          <a:chExt cx="0" cy="0"/>
        </a:xfrm>
      </p:grpSpPr>
      <p:pic>
        <p:nvPicPr>
          <p:cNvPr id="4098" name="Picture 6" descr="namahnLogoAH.png"/>
          <p:cNvPicPr>
            <a:picLocks noChangeAspect="1"/>
          </p:cNvPicPr>
          <p:nvPr/>
        </p:nvPicPr>
        <p:blipFill>
          <a:blip r:embed="rId8"/>
          <a:srcRect/>
          <a:stretch>
            <a:fillRect/>
          </a:stretch>
        </p:blipFill>
        <p:spPr bwMode="auto">
          <a:xfrm>
            <a:off x="8166100" y="6410325"/>
            <a:ext cx="352425" cy="360363"/>
          </a:xfrm>
          <a:prstGeom prst="rect">
            <a:avLst/>
          </a:prstGeom>
          <a:noFill/>
          <a:ln w="9525">
            <a:noFill/>
            <a:miter lim="800000"/>
            <a:headEnd/>
            <a:tailEnd/>
          </a:ln>
        </p:spPr>
      </p:pic>
      <p:sp>
        <p:nvSpPr>
          <p:cNvPr id="3" name="Line 2"/>
          <p:cNvSpPr>
            <a:spLocks noChangeShapeType="1"/>
          </p:cNvSpPr>
          <p:nvPr/>
        </p:nvSpPr>
        <p:spPr bwMode="auto">
          <a:xfrm flipV="1">
            <a:off x="615950" y="1244600"/>
            <a:ext cx="7885113" cy="9525"/>
          </a:xfrm>
          <a:prstGeom prst="line">
            <a:avLst/>
          </a:prstGeom>
          <a:noFill/>
          <a:ln w="6350" cap="sq">
            <a:solidFill>
              <a:schemeClr val="bg1">
                <a:lumMod val="85000"/>
              </a:schemeClr>
            </a:solidFill>
            <a:prstDash val="sysDash"/>
            <a:round/>
            <a:headEnd type="none" w="med" len="med"/>
            <a:tailEnd type="none" w="med" len="med"/>
          </a:ln>
        </p:spPr>
        <p:txBody>
          <a:bodyPr/>
          <a:lstStyle/>
          <a:p>
            <a:pPr algn="ctr">
              <a:defRPr/>
            </a:pPr>
            <a:endParaRPr lang="en-US" sz="4200" b="1" dirty="0">
              <a:ln w="12700">
                <a:solidFill>
                  <a:srgbClr val="5A5A5A">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Tree>
    <p:extLst>
      <p:ext uri="{BB962C8B-B14F-4D97-AF65-F5344CB8AC3E}">
        <p14:creationId xmlns:p14="http://schemas.microsoft.com/office/powerpoint/2010/main" val="2549388356"/>
      </p:ext>
    </p:extLst>
  </p:cSld>
  <p:clrMap bg1="lt1" tx1="dk1" bg2="lt2" tx2="dk2" accent1="accent1" accent2="accent2" accent3="accent3" accent4="accent4" accent5="accent5" accent6="accent6" hlink="hlink" folHlink="folHlink"/>
  <p:sldLayoutIdLst>
    <p:sldLayoutId id="2147484294" r:id="rId1"/>
    <p:sldLayoutId id="2147484295" r:id="rId2"/>
    <p:sldLayoutId id="2147484296" r:id="rId3"/>
    <p:sldLayoutId id="2147484297" r:id="rId4"/>
    <p:sldLayoutId id="2147484298" r:id="rId5"/>
    <p:sldLayoutId id="2147484299" r:id="rId6"/>
  </p:sldLayoutIdLst>
  <p:hf hdr="0" ftr="0"/>
  <p:txStyles>
    <p:titleStyle>
      <a:lvl1pPr algn="l" rtl="0" eaLnBrk="0" fontAlgn="base" hangingPunct="0">
        <a:spcBef>
          <a:spcPct val="0"/>
        </a:spcBef>
        <a:spcAft>
          <a:spcPct val="0"/>
        </a:spcAft>
        <a:defRPr sz="3600" b="1">
          <a:solidFill>
            <a:srgbClr val="363636"/>
          </a:solidFill>
          <a:latin typeface="+mj-lt"/>
          <a:ea typeface="+mj-ea"/>
          <a:cs typeface="+mj-cs"/>
        </a:defRPr>
      </a:lvl1pPr>
      <a:lvl2pPr algn="l" rtl="0" eaLnBrk="0" fontAlgn="base" hangingPunct="0">
        <a:spcBef>
          <a:spcPct val="0"/>
        </a:spcBef>
        <a:spcAft>
          <a:spcPct val="0"/>
        </a:spcAft>
        <a:defRPr sz="3600" b="1">
          <a:solidFill>
            <a:srgbClr val="363636"/>
          </a:solidFill>
          <a:latin typeface="Calibri" pitchFamily="34" charset="0"/>
        </a:defRPr>
      </a:lvl2pPr>
      <a:lvl3pPr algn="l" rtl="0" eaLnBrk="0" fontAlgn="base" hangingPunct="0">
        <a:spcBef>
          <a:spcPct val="0"/>
        </a:spcBef>
        <a:spcAft>
          <a:spcPct val="0"/>
        </a:spcAft>
        <a:defRPr sz="3600" b="1">
          <a:solidFill>
            <a:srgbClr val="363636"/>
          </a:solidFill>
          <a:latin typeface="Calibri" pitchFamily="34" charset="0"/>
        </a:defRPr>
      </a:lvl3pPr>
      <a:lvl4pPr algn="l" rtl="0" eaLnBrk="0" fontAlgn="base" hangingPunct="0">
        <a:spcBef>
          <a:spcPct val="0"/>
        </a:spcBef>
        <a:spcAft>
          <a:spcPct val="0"/>
        </a:spcAft>
        <a:defRPr sz="3600" b="1">
          <a:solidFill>
            <a:srgbClr val="363636"/>
          </a:solidFill>
          <a:latin typeface="Calibri" pitchFamily="34" charset="0"/>
        </a:defRPr>
      </a:lvl4pPr>
      <a:lvl5pPr algn="l" rtl="0" eaLnBrk="0" fontAlgn="base" hangingPunct="0">
        <a:spcBef>
          <a:spcPct val="0"/>
        </a:spcBef>
        <a:spcAft>
          <a:spcPct val="0"/>
        </a:spcAft>
        <a:defRPr sz="3600" b="1">
          <a:solidFill>
            <a:srgbClr val="363636"/>
          </a:solidFill>
          <a:latin typeface="Calibri" pitchFamily="34" charset="0"/>
        </a:defRPr>
      </a:lvl5pPr>
      <a:lvl6pPr marL="457200" algn="l" rtl="0" fontAlgn="base">
        <a:spcBef>
          <a:spcPct val="0"/>
        </a:spcBef>
        <a:spcAft>
          <a:spcPct val="0"/>
        </a:spcAft>
        <a:defRPr sz="3600" b="1">
          <a:solidFill>
            <a:srgbClr val="363636"/>
          </a:solidFill>
          <a:latin typeface="Calibri" pitchFamily="34" charset="0"/>
        </a:defRPr>
      </a:lvl6pPr>
      <a:lvl7pPr marL="914400" algn="l" rtl="0" fontAlgn="base">
        <a:spcBef>
          <a:spcPct val="0"/>
        </a:spcBef>
        <a:spcAft>
          <a:spcPct val="0"/>
        </a:spcAft>
        <a:defRPr sz="3600" b="1">
          <a:solidFill>
            <a:srgbClr val="363636"/>
          </a:solidFill>
          <a:latin typeface="Calibri" pitchFamily="34" charset="0"/>
        </a:defRPr>
      </a:lvl7pPr>
      <a:lvl8pPr marL="1371600" algn="l" rtl="0" fontAlgn="base">
        <a:spcBef>
          <a:spcPct val="0"/>
        </a:spcBef>
        <a:spcAft>
          <a:spcPct val="0"/>
        </a:spcAft>
        <a:defRPr sz="3600" b="1">
          <a:solidFill>
            <a:srgbClr val="363636"/>
          </a:solidFill>
          <a:latin typeface="Calibri" pitchFamily="34" charset="0"/>
        </a:defRPr>
      </a:lvl8pPr>
      <a:lvl9pPr marL="1828800" algn="l" rtl="0" fontAlgn="base">
        <a:spcBef>
          <a:spcPct val="0"/>
        </a:spcBef>
        <a:spcAft>
          <a:spcPct val="0"/>
        </a:spcAft>
        <a:defRPr sz="3600" b="1">
          <a:solidFill>
            <a:srgbClr val="363636"/>
          </a:solidFill>
          <a:latin typeface="Calibri" pitchFamily="34" charset="0"/>
        </a:defRPr>
      </a:lvl9pPr>
    </p:titleStyle>
    <p:bodyStyle>
      <a:lvl1pPr marL="342900" indent="-342900" algn="l" rtl="0" eaLnBrk="0" fontAlgn="base" hangingPunct="0">
        <a:spcBef>
          <a:spcPts val="800"/>
        </a:spcBef>
        <a:spcAft>
          <a:spcPct val="0"/>
        </a:spcAft>
        <a:buFont typeface="Wingdings" pitchFamily="2" charset="2"/>
        <a:buChar char="§"/>
        <a:defRPr sz="2800">
          <a:solidFill>
            <a:srgbClr val="363636"/>
          </a:solidFill>
          <a:latin typeface="+mn-lt"/>
          <a:ea typeface="+mn-ea"/>
          <a:cs typeface="+mn-cs"/>
        </a:defRPr>
      </a:lvl1pPr>
      <a:lvl2pPr marL="742950" indent="-285750" algn="l" rtl="0" eaLnBrk="0" fontAlgn="base" hangingPunct="0">
        <a:spcBef>
          <a:spcPct val="0"/>
        </a:spcBef>
        <a:spcAft>
          <a:spcPct val="0"/>
        </a:spcAft>
        <a:buChar char="•"/>
        <a:defRPr sz="2400">
          <a:solidFill>
            <a:srgbClr val="363636"/>
          </a:solidFill>
          <a:latin typeface="+mn-lt"/>
        </a:defRPr>
      </a:lvl2pPr>
      <a:lvl3pPr marL="1143000" indent="-228600" algn="l" rtl="0" eaLnBrk="0" fontAlgn="base" hangingPunct="0">
        <a:spcBef>
          <a:spcPct val="0"/>
        </a:spcBef>
        <a:spcAft>
          <a:spcPct val="0"/>
        </a:spcAft>
        <a:buChar char="•"/>
        <a:defRPr sz="2000">
          <a:solidFill>
            <a:srgbClr val="363636"/>
          </a:solidFill>
          <a:latin typeface="+mn-lt"/>
        </a:defRPr>
      </a:lvl3pPr>
      <a:lvl4pPr marL="1600200" indent="-228600" algn="l" rtl="0" eaLnBrk="0" fontAlgn="base" hangingPunct="0">
        <a:spcBef>
          <a:spcPct val="0"/>
        </a:spcBef>
        <a:spcAft>
          <a:spcPct val="0"/>
        </a:spcAft>
        <a:buChar char="•"/>
        <a:defRPr>
          <a:solidFill>
            <a:srgbClr val="363636"/>
          </a:solidFill>
          <a:latin typeface="+mn-lt"/>
        </a:defRPr>
      </a:lvl4pPr>
      <a:lvl5pPr marL="2057400" indent="-228600" algn="l" rtl="0" eaLnBrk="0" fontAlgn="base" hangingPunct="0">
        <a:spcBef>
          <a:spcPct val="20000"/>
        </a:spcBef>
        <a:spcAft>
          <a:spcPct val="0"/>
        </a:spcAft>
        <a:buChar char="•"/>
        <a:defRPr sz="1600">
          <a:solidFill>
            <a:srgbClr val="363636"/>
          </a:solidFill>
          <a:latin typeface="+mn-lt"/>
        </a:defRPr>
      </a:lvl5pPr>
      <a:lvl6pPr marL="2514600" indent="-228600" algn="l" rtl="0" fontAlgn="base">
        <a:spcBef>
          <a:spcPct val="20000"/>
        </a:spcBef>
        <a:spcAft>
          <a:spcPct val="0"/>
        </a:spcAft>
        <a:buChar char="•"/>
        <a:defRPr sz="1600">
          <a:solidFill>
            <a:srgbClr val="363636"/>
          </a:solidFill>
          <a:latin typeface="+mn-lt"/>
        </a:defRPr>
      </a:lvl6pPr>
      <a:lvl7pPr marL="2971800" indent="-228600" algn="l" rtl="0" fontAlgn="base">
        <a:spcBef>
          <a:spcPct val="20000"/>
        </a:spcBef>
        <a:spcAft>
          <a:spcPct val="0"/>
        </a:spcAft>
        <a:buChar char="•"/>
        <a:defRPr sz="1600">
          <a:solidFill>
            <a:srgbClr val="363636"/>
          </a:solidFill>
          <a:latin typeface="+mn-lt"/>
        </a:defRPr>
      </a:lvl7pPr>
      <a:lvl8pPr marL="3429000" indent="-228600" algn="l" rtl="0" fontAlgn="base">
        <a:spcBef>
          <a:spcPct val="20000"/>
        </a:spcBef>
        <a:spcAft>
          <a:spcPct val="0"/>
        </a:spcAft>
        <a:buChar char="•"/>
        <a:defRPr sz="1600">
          <a:solidFill>
            <a:srgbClr val="363636"/>
          </a:solidFill>
          <a:latin typeface="+mn-lt"/>
        </a:defRPr>
      </a:lvl8pPr>
      <a:lvl9pPr marL="3886200" indent="-228600" algn="l" rtl="0" fontAlgn="base">
        <a:spcBef>
          <a:spcPct val="20000"/>
        </a:spcBef>
        <a:spcAft>
          <a:spcPct val="0"/>
        </a:spcAft>
        <a:buChar char="•"/>
        <a:defRPr sz="1600">
          <a:solidFill>
            <a:srgbClr val="363636"/>
          </a:solidFill>
          <a:latin typeface="+mn-lt"/>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084" r:id="rId1"/>
    <p:sldLayoutId id="2147484085" r:id="rId2"/>
    <p:sldLayoutId id="2147484086" r:id="rId3"/>
    <p:sldLayoutId id="2147484087" r:id="rId4"/>
    <p:sldLayoutId id="2147484088" r:id="rId5"/>
    <p:sldLayoutId id="2147484089" r:id="rId6"/>
    <p:sldLayoutId id="2147484090" r:id="rId7"/>
  </p:sldLayoutIdLst>
  <p:hf hdr="0" ftr="0"/>
  <p:txStyles>
    <p:titleStyle>
      <a:lvl1pPr algn="l" rtl="0" eaLnBrk="0" fontAlgn="base" hangingPunct="0">
        <a:spcBef>
          <a:spcPct val="0"/>
        </a:spcBef>
        <a:spcAft>
          <a:spcPct val="0"/>
        </a:spcAft>
        <a:defRPr sz="3600" b="1">
          <a:solidFill>
            <a:srgbClr val="363636"/>
          </a:solidFill>
          <a:latin typeface="+mj-lt"/>
          <a:ea typeface="+mj-ea"/>
          <a:cs typeface="+mj-cs"/>
        </a:defRPr>
      </a:lvl1pPr>
      <a:lvl2pPr algn="l" rtl="0" eaLnBrk="0" fontAlgn="base" hangingPunct="0">
        <a:spcBef>
          <a:spcPct val="0"/>
        </a:spcBef>
        <a:spcAft>
          <a:spcPct val="0"/>
        </a:spcAft>
        <a:defRPr sz="3600" b="1">
          <a:solidFill>
            <a:srgbClr val="363636"/>
          </a:solidFill>
          <a:latin typeface="Calibri" pitchFamily="34" charset="0"/>
        </a:defRPr>
      </a:lvl2pPr>
      <a:lvl3pPr algn="l" rtl="0" eaLnBrk="0" fontAlgn="base" hangingPunct="0">
        <a:spcBef>
          <a:spcPct val="0"/>
        </a:spcBef>
        <a:spcAft>
          <a:spcPct val="0"/>
        </a:spcAft>
        <a:defRPr sz="3600" b="1">
          <a:solidFill>
            <a:srgbClr val="363636"/>
          </a:solidFill>
          <a:latin typeface="Calibri" pitchFamily="34" charset="0"/>
        </a:defRPr>
      </a:lvl3pPr>
      <a:lvl4pPr algn="l" rtl="0" eaLnBrk="0" fontAlgn="base" hangingPunct="0">
        <a:spcBef>
          <a:spcPct val="0"/>
        </a:spcBef>
        <a:spcAft>
          <a:spcPct val="0"/>
        </a:spcAft>
        <a:defRPr sz="3600" b="1">
          <a:solidFill>
            <a:srgbClr val="363636"/>
          </a:solidFill>
          <a:latin typeface="Calibri" pitchFamily="34" charset="0"/>
        </a:defRPr>
      </a:lvl4pPr>
      <a:lvl5pPr algn="l" rtl="0" eaLnBrk="0" fontAlgn="base" hangingPunct="0">
        <a:spcBef>
          <a:spcPct val="0"/>
        </a:spcBef>
        <a:spcAft>
          <a:spcPct val="0"/>
        </a:spcAft>
        <a:defRPr sz="3600" b="1">
          <a:solidFill>
            <a:srgbClr val="363636"/>
          </a:solidFill>
          <a:latin typeface="Calibri" pitchFamily="34" charset="0"/>
        </a:defRPr>
      </a:lvl5pPr>
      <a:lvl6pPr marL="457200" algn="l" rtl="0" fontAlgn="base">
        <a:spcBef>
          <a:spcPct val="0"/>
        </a:spcBef>
        <a:spcAft>
          <a:spcPct val="0"/>
        </a:spcAft>
        <a:defRPr sz="3600" b="1">
          <a:solidFill>
            <a:srgbClr val="363636"/>
          </a:solidFill>
          <a:latin typeface="Calibri" pitchFamily="34" charset="0"/>
        </a:defRPr>
      </a:lvl6pPr>
      <a:lvl7pPr marL="914400" algn="l" rtl="0" fontAlgn="base">
        <a:spcBef>
          <a:spcPct val="0"/>
        </a:spcBef>
        <a:spcAft>
          <a:spcPct val="0"/>
        </a:spcAft>
        <a:defRPr sz="3600" b="1">
          <a:solidFill>
            <a:srgbClr val="363636"/>
          </a:solidFill>
          <a:latin typeface="Calibri" pitchFamily="34" charset="0"/>
        </a:defRPr>
      </a:lvl7pPr>
      <a:lvl8pPr marL="1371600" algn="l" rtl="0" fontAlgn="base">
        <a:spcBef>
          <a:spcPct val="0"/>
        </a:spcBef>
        <a:spcAft>
          <a:spcPct val="0"/>
        </a:spcAft>
        <a:defRPr sz="3600" b="1">
          <a:solidFill>
            <a:srgbClr val="363636"/>
          </a:solidFill>
          <a:latin typeface="Calibri" pitchFamily="34" charset="0"/>
        </a:defRPr>
      </a:lvl8pPr>
      <a:lvl9pPr marL="1828800" algn="l" rtl="0" fontAlgn="base">
        <a:spcBef>
          <a:spcPct val="0"/>
        </a:spcBef>
        <a:spcAft>
          <a:spcPct val="0"/>
        </a:spcAft>
        <a:defRPr sz="3600" b="1">
          <a:solidFill>
            <a:srgbClr val="363636"/>
          </a:solidFill>
          <a:latin typeface="Calibri" pitchFamily="34" charset="0"/>
        </a:defRPr>
      </a:lvl9pPr>
    </p:titleStyle>
    <p:bodyStyle>
      <a:lvl1pPr marL="342900" indent="-342900" algn="l" rtl="0" eaLnBrk="0" fontAlgn="base" hangingPunct="0">
        <a:spcBef>
          <a:spcPts val="800"/>
        </a:spcBef>
        <a:spcAft>
          <a:spcPct val="0"/>
        </a:spcAft>
        <a:buFont typeface="Wingdings" pitchFamily="2" charset="2"/>
        <a:buChar char="§"/>
        <a:defRPr sz="2800">
          <a:solidFill>
            <a:srgbClr val="363636"/>
          </a:solidFill>
          <a:latin typeface="+mn-lt"/>
          <a:ea typeface="+mn-ea"/>
          <a:cs typeface="+mn-cs"/>
        </a:defRPr>
      </a:lvl1pPr>
      <a:lvl2pPr marL="742950" indent="-285750" algn="l" rtl="0" eaLnBrk="0" fontAlgn="base" hangingPunct="0">
        <a:spcBef>
          <a:spcPct val="0"/>
        </a:spcBef>
        <a:spcAft>
          <a:spcPct val="0"/>
        </a:spcAft>
        <a:buChar char="•"/>
        <a:defRPr sz="2400">
          <a:solidFill>
            <a:srgbClr val="363636"/>
          </a:solidFill>
          <a:latin typeface="+mn-lt"/>
        </a:defRPr>
      </a:lvl2pPr>
      <a:lvl3pPr marL="1143000" indent="-228600" algn="l" rtl="0" eaLnBrk="0" fontAlgn="base" hangingPunct="0">
        <a:spcBef>
          <a:spcPct val="0"/>
        </a:spcBef>
        <a:spcAft>
          <a:spcPct val="0"/>
        </a:spcAft>
        <a:buChar char="•"/>
        <a:defRPr sz="2000">
          <a:solidFill>
            <a:srgbClr val="363636"/>
          </a:solidFill>
          <a:latin typeface="+mn-lt"/>
        </a:defRPr>
      </a:lvl3pPr>
      <a:lvl4pPr marL="1600200" indent="-228600" algn="l" rtl="0" fontAlgn="base">
        <a:spcBef>
          <a:spcPct val="0"/>
        </a:spcBef>
        <a:spcAft>
          <a:spcPct val="0"/>
        </a:spcAft>
        <a:buChar char="•"/>
        <a:defRPr>
          <a:solidFill>
            <a:srgbClr val="363636"/>
          </a:solidFill>
          <a:latin typeface="+mn-lt"/>
        </a:defRPr>
      </a:lvl4pPr>
      <a:lvl5pPr marL="2057400" indent="-228600" algn="l" rtl="0" eaLnBrk="0" fontAlgn="base" hangingPunct="0">
        <a:spcBef>
          <a:spcPct val="20000"/>
        </a:spcBef>
        <a:spcAft>
          <a:spcPct val="0"/>
        </a:spcAft>
        <a:buChar char="•"/>
        <a:defRPr sz="1600">
          <a:solidFill>
            <a:srgbClr val="363636"/>
          </a:solidFill>
          <a:latin typeface="+mn-lt"/>
        </a:defRPr>
      </a:lvl5pPr>
      <a:lvl6pPr marL="2514600" indent="-228600" algn="l" rtl="0" fontAlgn="base">
        <a:spcBef>
          <a:spcPct val="20000"/>
        </a:spcBef>
        <a:spcAft>
          <a:spcPct val="0"/>
        </a:spcAft>
        <a:buChar char="•"/>
        <a:defRPr sz="1600">
          <a:solidFill>
            <a:srgbClr val="363636"/>
          </a:solidFill>
          <a:latin typeface="+mn-lt"/>
        </a:defRPr>
      </a:lvl6pPr>
      <a:lvl7pPr marL="2971800" indent="-228600" algn="l" rtl="0" fontAlgn="base">
        <a:spcBef>
          <a:spcPct val="20000"/>
        </a:spcBef>
        <a:spcAft>
          <a:spcPct val="0"/>
        </a:spcAft>
        <a:buChar char="•"/>
        <a:defRPr sz="1600">
          <a:solidFill>
            <a:srgbClr val="363636"/>
          </a:solidFill>
          <a:latin typeface="+mn-lt"/>
        </a:defRPr>
      </a:lvl7pPr>
      <a:lvl8pPr marL="3429000" indent="-228600" algn="l" rtl="0" fontAlgn="base">
        <a:spcBef>
          <a:spcPct val="20000"/>
        </a:spcBef>
        <a:spcAft>
          <a:spcPct val="0"/>
        </a:spcAft>
        <a:buChar char="•"/>
        <a:defRPr sz="1600">
          <a:solidFill>
            <a:srgbClr val="363636"/>
          </a:solidFill>
          <a:latin typeface="+mn-lt"/>
        </a:defRPr>
      </a:lvl8pPr>
      <a:lvl9pPr marL="3886200" indent="-228600" algn="l" rtl="0" fontAlgn="base">
        <a:spcBef>
          <a:spcPct val="20000"/>
        </a:spcBef>
        <a:spcAft>
          <a:spcPct val="0"/>
        </a:spcAft>
        <a:buChar char="•"/>
        <a:defRPr sz="1600">
          <a:solidFill>
            <a:srgbClr val="363636"/>
          </a:solidFill>
          <a:latin typeface="+mn-lt"/>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9F9F9"/>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067" r:id="rId1"/>
    <p:sldLayoutId id="2147484068" r:id="rId2"/>
    <p:sldLayoutId id="2147484069" r:id="rId3"/>
    <p:sldLayoutId id="2147484070" r:id="rId4"/>
    <p:sldLayoutId id="2147484071" r:id="rId5"/>
    <p:sldLayoutId id="2147484163" r:id="rId6"/>
  </p:sldLayoutIdLst>
  <p:hf hdr="0" ftr="0"/>
  <p:txStyles>
    <p:titleStyle>
      <a:lvl1pPr algn="l" rtl="0" eaLnBrk="0" fontAlgn="base" hangingPunct="0">
        <a:spcBef>
          <a:spcPct val="0"/>
        </a:spcBef>
        <a:spcAft>
          <a:spcPct val="0"/>
        </a:spcAft>
        <a:defRPr sz="3600" b="1">
          <a:solidFill>
            <a:srgbClr val="363636"/>
          </a:solidFill>
          <a:latin typeface="+mj-lt"/>
          <a:ea typeface="+mj-ea"/>
          <a:cs typeface="+mj-cs"/>
        </a:defRPr>
      </a:lvl1pPr>
      <a:lvl2pPr algn="l" rtl="0" eaLnBrk="0" fontAlgn="base" hangingPunct="0">
        <a:spcBef>
          <a:spcPct val="0"/>
        </a:spcBef>
        <a:spcAft>
          <a:spcPct val="0"/>
        </a:spcAft>
        <a:defRPr sz="3600" b="1">
          <a:solidFill>
            <a:srgbClr val="363636"/>
          </a:solidFill>
          <a:latin typeface="Calibri" pitchFamily="34" charset="0"/>
        </a:defRPr>
      </a:lvl2pPr>
      <a:lvl3pPr algn="l" rtl="0" eaLnBrk="0" fontAlgn="base" hangingPunct="0">
        <a:spcBef>
          <a:spcPct val="0"/>
        </a:spcBef>
        <a:spcAft>
          <a:spcPct val="0"/>
        </a:spcAft>
        <a:defRPr sz="3600" b="1">
          <a:solidFill>
            <a:srgbClr val="363636"/>
          </a:solidFill>
          <a:latin typeface="Calibri" pitchFamily="34" charset="0"/>
        </a:defRPr>
      </a:lvl3pPr>
      <a:lvl4pPr algn="l" rtl="0" eaLnBrk="0" fontAlgn="base" hangingPunct="0">
        <a:spcBef>
          <a:spcPct val="0"/>
        </a:spcBef>
        <a:spcAft>
          <a:spcPct val="0"/>
        </a:spcAft>
        <a:defRPr sz="3600" b="1">
          <a:solidFill>
            <a:srgbClr val="363636"/>
          </a:solidFill>
          <a:latin typeface="Calibri" pitchFamily="34" charset="0"/>
        </a:defRPr>
      </a:lvl4pPr>
      <a:lvl5pPr algn="l" rtl="0" eaLnBrk="0" fontAlgn="base" hangingPunct="0">
        <a:spcBef>
          <a:spcPct val="0"/>
        </a:spcBef>
        <a:spcAft>
          <a:spcPct val="0"/>
        </a:spcAft>
        <a:defRPr sz="3600" b="1">
          <a:solidFill>
            <a:srgbClr val="363636"/>
          </a:solidFill>
          <a:latin typeface="Calibri" pitchFamily="34" charset="0"/>
        </a:defRPr>
      </a:lvl5pPr>
      <a:lvl6pPr marL="457200" algn="l" rtl="0" fontAlgn="base">
        <a:spcBef>
          <a:spcPct val="0"/>
        </a:spcBef>
        <a:spcAft>
          <a:spcPct val="0"/>
        </a:spcAft>
        <a:defRPr sz="3600" b="1">
          <a:solidFill>
            <a:srgbClr val="363636"/>
          </a:solidFill>
          <a:latin typeface="Calibri" pitchFamily="34" charset="0"/>
        </a:defRPr>
      </a:lvl6pPr>
      <a:lvl7pPr marL="914400" algn="l" rtl="0" fontAlgn="base">
        <a:spcBef>
          <a:spcPct val="0"/>
        </a:spcBef>
        <a:spcAft>
          <a:spcPct val="0"/>
        </a:spcAft>
        <a:defRPr sz="3600" b="1">
          <a:solidFill>
            <a:srgbClr val="363636"/>
          </a:solidFill>
          <a:latin typeface="Calibri" pitchFamily="34" charset="0"/>
        </a:defRPr>
      </a:lvl7pPr>
      <a:lvl8pPr marL="1371600" algn="l" rtl="0" fontAlgn="base">
        <a:spcBef>
          <a:spcPct val="0"/>
        </a:spcBef>
        <a:spcAft>
          <a:spcPct val="0"/>
        </a:spcAft>
        <a:defRPr sz="3600" b="1">
          <a:solidFill>
            <a:srgbClr val="363636"/>
          </a:solidFill>
          <a:latin typeface="Calibri" pitchFamily="34" charset="0"/>
        </a:defRPr>
      </a:lvl8pPr>
      <a:lvl9pPr marL="1828800" algn="l" rtl="0" fontAlgn="base">
        <a:spcBef>
          <a:spcPct val="0"/>
        </a:spcBef>
        <a:spcAft>
          <a:spcPct val="0"/>
        </a:spcAft>
        <a:defRPr sz="3600" b="1">
          <a:solidFill>
            <a:srgbClr val="363636"/>
          </a:solidFill>
          <a:latin typeface="Calibri" pitchFamily="34" charset="0"/>
        </a:defRPr>
      </a:lvl9pPr>
    </p:titleStyle>
    <p:bodyStyle>
      <a:lvl1pPr marL="533400" indent="-533400" algn="l" rtl="0" eaLnBrk="0" fontAlgn="base" hangingPunct="0">
        <a:spcBef>
          <a:spcPts val="800"/>
        </a:spcBef>
        <a:spcAft>
          <a:spcPct val="0"/>
        </a:spcAft>
        <a:buFont typeface="Wingdings" pitchFamily="2" charset="2"/>
        <a:buChar char="§"/>
        <a:defRPr sz="2800">
          <a:solidFill>
            <a:srgbClr val="363636"/>
          </a:solidFill>
          <a:latin typeface="+mn-lt"/>
          <a:ea typeface="+mn-ea"/>
          <a:cs typeface="+mn-cs"/>
        </a:defRPr>
      </a:lvl1pPr>
      <a:lvl2pPr marL="914400" indent="-457200" algn="l" rtl="0" eaLnBrk="0" fontAlgn="base" hangingPunct="0">
        <a:spcBef>
          <a:spcPct val="0"/>
        </a:spcBef>
        <a:spcAft>
          <a:spcPct val="0"/>
        </a:spcAft>
        <a:buAutoNum type="arabicPeriod"/>
        <a:defRPr sz="2400">
          <a:solidFill>
            <a:srgbClr val="363636"/>
          </a:solidFill>
          <a:latin typeface="+mn-lt"/>
        </a:defRPr>
      </a:lvl2pPr>
      <a:lvl3pPr marL="1295400" indent="-381000" algn="l" rtl="0" eaLnBrk="0" fontAlgn="base" hangingPunct="0">
        <a:spcBef>
          <a:spcPct val="0"/>
        </a:spcBef>
        <a:spcAft>
          <a:spcPct val="0"/>
        </a:spcAft>
        <a:buChar char="•"/>
        <a:defRPr sz="2000">
          <a:solidFill>
            <a:srgbClr val="363636"/>
          </a:solidFill>
          <a:latin typeface="+mn-lt"/>
        </a:defRPr>
      </a:lvl3pPr>
      <a:lvl4pPr marL="1714500" indent="-342900" algn="l" rtl="0" eaLnBrk="0" fontAlgn="base" hangingPunct="0">
        <a:spcBef>
          <a:spcPct val="0"/>
        </a:spcBef>
        <a:spcAft>
          <a:spcPct val="0"/>
        </a:spcAft>
        <a:buChar char="•"/>
        <a:defRPr>
          <a:solidFill>
            <a:srgbClr val="363636"/>
          </a:solidFill>
          <a:latin typeface="+mn-lt"/>
        </a:defRPr>
      </a:lvl4pPr>
      <a:lvl5pPr marL="2133600" indent="-304800" algn="l" rtl="0" eaLnBrk="0" fontAlgn="base" hangingPunct="0">
        <a:spcBef>
          <a:spcPct val="20000"/>
        </a:spcBef>
        <a:spcAft>
          <a:spcPct val="0"/>
        </a:spcAft>
        <a:buChar char="•"/>
        <a:defRPr sz="1600">
          <a:solidFill>
            <a:srgbClr val="363636"/>
          </a:solidFill>
          <a:latin typeface="+mn-lt"/>
        </a:defRPr>
      </a:lvl5pPr>
      <a:lvl6pPr marL="2590800" indent="-304800" algn="l" rtl="0" fontAlgn="base">
        <a:spcBef>
          <a:spcPct val="20000"/>
        </a:spcBef>
        <a:spcAft>
          <a:spcPct val="0"/>
        </a:spcAft>
        <a:buChar char="•"/>
        <a:defRPr sz="1600">
          <a:solidFill>
            <a:srgbClr val="363636"/>
          </a:solidFill>
          <a:latin typeface="+mn-lt"/>
        </a:defRPr>
      </a:lvl6pPr>
      <a:lvl7pPr marL="3048000" indent="-304800" algn="l" rtl="0" fontAlgn="base">
        <a:spcBef>
          <a:spcPct val="20000"/>
        </a:spcBef>
        <a:spcAft>
          <a:spcPct val="0"/>
        </a:spcAft>
        <a:buChar char="•"/>
        <a:defRPr sz="1600">
          <a:solidFill>
            <a:srgbClr val="363636"/>
          </a:solidFill>
          <a:latin typeface="+mn-lt"/>
        </a:defRPr>
      </a:lvl7pPr>
      <a:lvl8pPr marL="3505200" indent="-304800" algn="l" rtl="0" fontAlgn="base">
        <a:spcBef>
          <a:spcPct val="20000"/>
        </a:spcBef>
        <a:spcAft>
          <a:spcPct val="0"/>
        </a:spcAft>
        <a:buChar char="•"/>
        <a:defRPr sz="1600">
          <a:solidFill>
            <a:srgbClr val="363636"/>
          </a:solidFill>
          <a:latin typeface="+mn-lt"/>
        </a:defRPr>
      </a:lvl8pPr>
      <a:lvl9pPr marL="3962400" indent="-304800" algn="l" rtl="0" fontAlgn="base">
        <a:spcBef>
          <a:spcPct val="20000"/>
        </a:spcBef>
        <a:spcAft>
          <a:spcPct val="0"/>
        </a:spcAft>
        <a:buChar char="•"/>
        <a:defRPr sz="1600">
          <a:solidFill>
            <a:srgbClr val="363636"/>
          </a:solidFill>
          <a:latin typeface="+mn-lt"/>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072" r:id="rId1"/>
    <p:sldLayoutId id="2147484073" r:id="rId2"/>
  </p:sldLayoutIdLst>
  <p:hf hdr="0" ftr="0"/>
  <p:txStyles>
    <p:titleStyle>
      <a:lvl1pPr algn="l" rtl="0" eaLnBrk="0" fontAlgn="base" hangingPunct="0">
        <a:spcBef>
          <a:spcPct val="0"/>
        </a:spcBef>
        <a:spcAft>
          <a:spcPct val="0"/>
        </a:spcAft>
        <a:defRPr sz="3600" b="1">
          <a:solidFill>
            <a:srgbClr val="363636"/>
          </a:solidFill>
          <a:latin typeface="+mj-lt"/>
          <a:ea typeface="+mj-ea"/>
          <a:cs typeface="+mj-cs"/>
        </a:defRPr>
      </a:lvl1pPr>
      <a:lvl2pPr algn="l" rtl="0" eaLnBrk="0" fontAlgn="base" hangingPunct="0">
        <a:spcBef>
          <a:spcPct val="0"/>
        </a:spcBef>
        <a:spcAft>
          <a:spcPct val="0"/>
        </a:spcAft>
        <a:defRPr sz="3600" b="1">
          <a:solidFill>
            <a:srgbClr val="363636"/>
          </a:solidFill>
          <a:latin typeface="Calibri" pitchFamily="34" charset="0"/>
        </a:defRPr>
      </a:lvl2pPr>
      <a:lvl3pPr algn="l" rtl="0" eaLnBrk="0" fontAlgn="base" hangingPunct="0">
        <a:spcBef>
          <a:spcPct val="0"/>
        </a:spcBef>
        <a:spcAft>
          <a:spcPct val="0"/>
        </a:spcAft>
        <a:defRPr sz="3600" b="1">
          <a:solidFill>
            <a:srgbClr val="363636"/>
          </a:solidFill>
          <a:latin typeface="Calibri" pitchFamily="34" charset="0"/>
        </a:defRPr>
      </a:lvl3pPr>
      <a:lvl4pPr algn="l" rtl="0" eaLnBrk="0" fontAlgn="base" hangingPunct="0">
        <a:spcBef>
          <a:spcPct val="0"/>
        </a:spcBef>
        <a:spcAft>
          <a:spcPct val="0"/>
        </a:spcAft>
        <a:defRPr sz="3600" b="1">
          <a:solidFill>
            <a:srgbClr val="363636"/>
          </a:solidFill>
          <a:latin typeface="Calibri" pitchFamily="34" charset="0"/>
        </a:defRPr>
      </a:lvl4pPr>
      <a:lvl5pPr algn="l" rtl="0" eaLnBrk="0" fontAlgn="base" hangingPunct="0">
        <a:spcBef>
          <a:spcPct val="0"/>
        </a:spcBef>
        <a:spcAft>
          <a:spcPct val="0"/>
        </a:spcAft>
        <a:defRPr sz="3600" b="1">
          <a:solidFill>
            <a:srgbClr val="363636"/>
          </a:solidFill>
          <a:latin typeface="Calibri" pitchFamily="34" charset="0"/>
        </a:defRPr>
      </a:lvl5pPr>
      <a:lvl6pPr marL="457200" algn="l" rtl="0" fontAlgn="base">
        <a:spcBef>
          <a:spcPct val="0"/>
        </a:spcBef>
        <a:spcAft>
          <a:spcPct val="0"/>
        </a:spcAft>
        <a:defRPr sz="3600" b="1">
          <a:solidFill>
            <a:srgbClr val="363636"/>
          </a:solidFill>
          <a:latin typeface="Calibri" pitchFamily="34" charset="0"/>
        </a:defRPr>
      </a:lvl6pPr>
      <a:lvl7pPr marL="914400" algn="l" rtl="0" fontAlgn="base">
        <a:spcBef>
          <a:spcPct val="0"/>
        </a:spcBef>
        <a:spcAft>
          <a:spcPct val="0"/>
        </a:spcAft>
        <a:defRPr sz="3600" b="1">
          <a:solidFill>
            <a:srgbClr val="363636"/>
          </a:solidFill>
          <a:latin typeface="Calibri" pitchFamily="34" charset="0"/>
        </a:defRPr>
      </a:lvl7pPr>
      <a:lvl8pPr marL="1371600" algn="l" rtl="0" fontAlgn="base">
        <a:spcBef>
          <a:spcPct val="0"/>
        </a:spcBef>
        <a:spcAft>
          <a:spcPct val="0"/>
        </a:spcAft>
        <a:defRPr sz="3600" b="1">
          <a:solidFill>
            <a:srgbClr val="363636"/>
          </a:solidFill>
          <a:latin typeface="Calibri" pitchFamily="34" charset="0"/>
        </a:defRPr>
      </a:lvl8pPr>
      <a:lvl9pPr marL="1828800" algn="l" rtl="0" fontAlgn="base">
        <a:spcBef>
          <a:spcPct val="0"/>
        </a:spcBef>
        <a:spcAft>
          <a:spcPct val="0"/>
        </a:spcAft>
        <a:defRPr sz="3600" b="1">
          <a:solidFill>
            <a:srgbClr val="363636"/>
          </a:solidFill>
          <a:latin typeface="Calibri" pitchFamily="34" charset="0"/>
        </a:defRPr>
      </a:lvl9pPr>
    </p:titleStyle>
    <p:bodyStyle>
      <a:lvl1pPr marL="533400" indent="-533400" algn="l" rtl="0" eaLnBrk="0" fontAlgn="base" hangingPunct="0">
        <a:spcBef>
          <a:spcPts val="800"/>
        </a:spcBef>
        <a:spcAft>
          <a:spcPct val="0"/>
        </a:spcAft>
        <a:buFont typeface="Wingdings" pitchFamily="2" charset="2"/>
        <a:buChar char="§"/>
        <a:defRPr sz="2800">
          <a:solidFill>
            <a:srgbClr val="363636"/>
          </a:solidFill>
          <a:latin typeface="+mn-lt"/>
          <a:ea typeface="+mn-ea"/>
          <a:cs typeface="+mn-cs"/>
        </a:defRPr>
      </a:lvl1pPr>
      <a:lvl2pPr marL="914400" indent="-457200" algn="l" rtl="0" eaLnBrk="0" fontAlgn="base" hangingPunct="0">
        <a:spcBef>
          <a:spcPct val="0"/>
        </a:spcBef>
        <a:spcAft>
          <a:spcPct val="0"/>
        </a:spcAft>
        <a:buAutoNum type="arabicPeriod"/>
        <a:defRPr sz="2400">
          <a:solidFill>
            <a:srgbClr val="363636"/>
          </a:solidFill>
          <a:latin typeface="+mn-lt"/>
        </a:defRPr>
      </a:lvl2pPr>
      <a:lvl3pPr marL="1295400" indent="-381000" algn="l" rtl="0" eaLnBrk="0" fontAlgn="base" hangingPunct="0">
        <a:spcBef>
          <a:spcPct val="0"/>
        </a:spcBef>
        <a:spcAft>
          <a:spcPct val="0"/>
        </a:spcAft>
        <a:buChar char="•"/>
        <a:defRPr sz="2000">
          <a:solidFill>
            <a:srgbClr val="363636"/>
          </a:solidFill>
          <a:latin typeface="+mn-lt"/>
        </a:defRPr>
      </a:lvl3pPr>
      <a:lvl4pPr marL="1714500" indent="-342900" algn="l" rtl="0" eaLnBrk="0" fontAlgn="base" hangingPunct="0">
        <a:spcBef>
          <a:spcPct val="0"/>
        </a:spcBef>
        <a:spcAft>
          <a:spcPct val="0"/>
        </a:spcAft>
        <a:buChar char="•"/>
        <a:defRPr>
          <a:solidFill>
            <a:srgbClr val="363636"/>
          </a:solidFill>
          <a:latin typeface="+mn-lt"/>
        </a:defRPr>
      </a:lvl4pPr>
      <a:lvl5pPr marL="2133600" indent="-304800" algn="l" rtl="0" eaLnBrk="0" fontAlgn="base" hangingPunct="0">
        <a:spcBef>
          <a:spcPct val="20000"/>
        </a:spcBef>
        <a:spcAft>
          <a:spcPct val="0"/>
        </a:spcAft>
        <a:buChar char="•"/>
        <a:defRPr sz="1600">
          <a:solidFill>
            <a:srgbClr val="363636"/>
          </a:solidFill>
          <a:latin typeface="+mn-lt"/>
        </a:defRPr>
      </a:lvl5pPr>
      <a:lvl6pPr marL="2590800" indent="-304800" algn="l" rtl="0" fontAlgn="base">
        <a:spcBef>
          <a:spcPct val="20000"/>
        </a:spcBef>
        <a:spcAft>
          <a:spcPct val="0"/>
        </a:spcAft>
        <a:buChar char="•"/>
        <a:defRPr sz="1600">
          <a:solidFill>
            <a:srgbClr val="363636"/>
          </a:solidFill>
          <a:latin typeface="+mn-lt"/>
        </a:defRPr>
      </a:lvl6pPr>
      <a:lvl7pPr marL="3048000" indent="-304800" algn="l" rtl="0" fontAlgn="base">
        <a:spcBef>
          <a:spcPct val="20000"/>
        </a:spcBef>
        <a:spcAft>
          <a:spcPct val="0"/>
        </a:spcAft>
        <a:buChar char="•"/>
        <a:defRPr sz="1600">
          <a:solidFill>
            <a:srgbClr val="363636"/>
          </a:solidFill>
          <a:latin typeface="+mn-lt"/>
        </a:defRPr>
      </a:lvl7pPr>
      <a:lvl8pPr marL="3505200" indent="-304800" algn="l" rtl="0" fontAlgn="base">
        <a:spcBef>
          <a:spcPct val="20000"/>
        </a:spcBef>
        <a:spcAft>
          <a:spcPct val="0"/>
        </a:spcAft>
        <a:buChar char="•"/>
        <a:defRPr sz="1600">
          <a:solidFill>
            <a:srgbClr val="363636"/>
          </a:solidFill>
          <a:latin typeface="+mn-lt"/>
        </a:defRPr>
      </a:lvl8pPr>
      <a:lvl9pPr marL="3962400" indent="-304800" algn="l" rtl="0" fontAlgn="base">
        <a:spcBef>
          <a:spcPct val="20000"/>
        </a:spcBef>
        <a:spcAft>
          <a:spcPct val="0"/>
        </a:spcAft>
        <a:buChar char="•"/>
        <a:defRPr sz="1600">
          <a:solidFill>
            <a:srgbClr val="363636"/>
          </a:solidFill>
          <a:latin typeface="+mn-lt"/>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9F9F9"/>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091" r:id="rId1"/>
    <p:sldLayoutId id="2147484092" r:id="rId2"/>
    <p:sldLayoutId id="2147484093" r:id="rId3"/>
  </p:sldLayoutIdLst>
  <p:hf hdr="0" ftr="0"/>
  <p:txStyles>
    <p:titleStyle>
      <a:lvl1pPr algn="l" rtl="0" eaLnBrk="0" fontAlgn="base" hangingPunct="0">
        <a:spcBef>
          <a:spcPct val="0"/>
        </a:spcBef>
        <a:spcAft>
          <a:spcPct val="0"/>
        </a:spcAft>
        <a:defRPr sz="3600" b="1">
          <a:solidFill>
            <a:srgbClr val="363636"/>
          </a:solidFill>
          <a:latin typeface="+mj-lt"/>
          <a:ea typeface="+mj-ea"/>
          <a:cs typeface="+mj-cs"/>
        </a:defRPr>
      </a:lvl1pPr>
      <a:lvl2pPr algn="l" rtl="0" eaLnBrk="0" fontAlgn="base" hangingPunct="0">
        <a:spcBef>
          <a:spcPct val="0"/>
        </a:spcBef>
        <a:spcAft>
          <a:spcPct val="0"/>
        </a:spcAft>
        <a:defRPr sz="3600" b="1">
          <a:solidFill>
            <a:srgbClr val="363636"/>
          </a:solidFill>
          <a:latin typeface="Calibri" pitchFamily="34" charset="0"/>
        </a:defRPr>
      </a:lvl2pPr>
      <a:lvl3pPr algn="l" rtl="0" eaLnBrk="0" fontAlgn="base" hangingPunct="0">
        <a:spcBef>
          <a:spcPct val="0"/>
        </a:spcBef>
        <a:spcAft>
          <a:spcPct val="0"/>
        </a:spcAft>
        <a:defRPr sz="3600" b="1">
          <a:solidFill>
            <a:srgbClr val="363636"/>
          </a:solidFill>
          <a:latin typeface="Calibri" pitchFamily="34" charset="0"/>
        </a:defRPr>
      </a:lvl3pPr>
      <a:lvl4pPr algn="l" rtl="0" eaLnBrk="0" fontAlgn="base" hangingPunct="0">
        <a:spcBef>
          <a:spcPct val="0"/>
        </a:spcBef>
        <a:spcAft>
          <a:spcPct val="0"/>
        </a:spcAft>
        <a:defRPr sz="3600" b="1">
          <a:solidFill>
            <a:srgbClr val="363636"/>
          </a:solidFill>
          <a:latin typeface="Calibri" pitchFamily="34" charset="0"/>
        </a:defRPr>
      </a:lvl4pPr>
      <a:lvl5pPr algn="l" rtl="0" eaLnBrk="0" fontAlgn="base" hangingPunct="0">
        <a:spcBef>
          <a:spcPct val="0"/>
        </a:spcBef>
        <a:spcAft>
          <a:spcPct val="0"/>
        </a:spcAft>
        <a:defRPr sz="3600" b="1">
          <a:solidFill>
            <a:srgbClr val="363636"/>
          </a:solidFill>
          <a:latin typeface="Calibri" pitchFamily="34" charset="0"/>
        </a:defRPr>
      </a:lvl5pPr>
      <a:lvl6pPr marL="457200" algn="l" rtl="0" fontAlgn="base">
        <a:spcBef>
          <a:spcPct val="0"/>
        </a:spcBef>
        <a:spcAft>
          <a:spcPct val="0"/>
        </a:spcAft>
        <a:defRPr sz="3600" b="1">
          <a:solidFill>
            <a:srgbClr val="363636"/>
          </a:solidFill>
          <a:latin typeface="Calibri" pitchFamily="34" charset="0"/>
        </a:defRPr>
      </a:lvl6pPr>
      <a:lvl7pPr marL="914400" algn="l" rtl="0" fontAlgn="base">
        <a:spcBef>
          <a:spcPct val="0"/>
        </a:spcBef>
        <a:spcAft>
          <a:spcPct val="0"/>
        </a:spcAft>
        <a:defRPr sz="3600" b="1">
          <a:solidFill>
            <a:srgbClr val="363636"/>
          </a:solidFill>
          <a:latin typeface="Calibri" pitchFamily="34" charset="0"/>
        </a:defRPr>
      </a:lvl7pPr>
      <a:lvl8pPr marL="1371600" algn="l" rtl="0" fontAlgn="base">
        <a:spcBef>
          <a:spcPct val="0"/>
        </a:spcBef>
        <a:spcAft>
          <a:spcPct val="0"/>
        </a:spcAft>
        <a:defRPr sz="3600" b="1">
          <a:solidFill>
            <a:srgbClr val="363636"/>
          </a:solidFill>
          <a:latin typeface="Calibri" pitchFamily="34" charset="0"/>
        </a:defRPr>
      </a:lvl8pPr>
      <a:lvl9pPr marL="1828800" algn="l" rtl="0" fontAlgn="base">
        <a:spcBef>
          <a:spcPct val="0"/>
        </a:spcBef>
        <a:spcAft>
          <a:spcPct val="0"/>
        </a:spcAft>
        <a:defRPr sz="3600" b="1">
          <a:solidFill>
            <a:srgbClr val="363636"/>
          </a:solidFill>
          <a:latin typeface="Calibri" pitchFamily="34" charset="0"/>
        </a:defRPr>
      </a:lvl9pPr>
    </p:titleStyle>
    <p:bodyStyle>
      <a:lvl1pPr marL="533400" indent="-533400" algn="l" rtl="0" eaLnBrk="0" fontAlgn="base" hangingPunct="0">
        <a:spcBef>
          <a:spcPts val="800"/>
        </a:spcBef>
        <a:spcAft>
          <a:spcPct val="0"/>
        </a:spcAft>
        <a:buFont typeface="Wingdings" pitchFamily="2" charset="2"/>
        <a:buChar char="§"/>
        <a:defRPr sz="2800">
          <a:solidFill>
            <a:srgbClr val="363636"/>
          </a:solidFill>
          <a:latin typeface="+mn-lt"/>
          <a:ea typeface="+mn-ea"/>
          <a:cs typeface="+mn-cs"/>
        </a:defRPr>
      </a:lvl1pPr>
      <a:lvl2pPr marL="914400" indent="-457200" algn="l" rtl="0" eaLnBrk="0" fontAlgn="base" hangingPunct="0">
        <a:spcBef>
          <a:spcPct val="0"/>
        </a:spcBef>
        <a:spcAft>
          <a:spcPct val="0"/>
        </a:spcAft>
        <a:buAutoNum type="arabicPeriod"/>
        <a:defRPr sz="2400">
          <a:solidFill>
            <a:srgbClr val="363636"/>
          </a:solidFill>
          <a:latin typeface="+mn-lt"/>
        </a:defRPr>
      </a:lvl2pPr>
      <a:lvl3pPr marL="1295400" indent="-381000" algn="l" rtl="0" eaLnBrk="0" fontAlgn="base" hangingPunct="0">
        <a:spcBef>
          <a:spcPct val="0"/>
        </a:spcBef>
        <a:spcAft>
          <a:spcPct val="0"/>
        </a:spcAft>
        <a:buChar char="•"/>
        <a:defRPr sz="2000">
          <a:solidFill>
            <a:srgbClr val="363636"/>
          </a:solidFill>
          <a:latin typeface="+mn-lt"/>
        </a:defRPr>
      </a:lvl3pPr>
      <a:lvl4pPr marL="1714500" indent="-342900" algn="l" rtl="0" eaLnBrk="0" fontAlgn="base" hangingPunct="0">
        <a:spcBef>
          <a:spcPct val="0"/>
        </a:spcBef>
        <a:spcAft>
          <a:spcPct val="0"/>
        </a:spcAft>
        <a:buChar char="•"/>
        <a:defRPr>
          <a:solidFill>
            <a:srgbClr val="363636"/>
          </a:solidFill>
          <a:latin typeface="+mn-lt"/>
        </a:defRPr>
      </a:lvl4pPr>
      <a:lvl5pPr marL="2133600" indent="-304800" algn="l" rtl="0" eaLnBrk="0" fontAlgn="base" hangingPunct="0">
        <a:spcBef>
          <a:spcPct val="20000"/>
        </a:spcBef>
        <a:spcAft>
          <a:spcPct val="0"/>
        </a:spcAft>
        <a:buChar char="•"/>
        <a:defRPr sz="1600">
          <a:solidFill>
            <a:srgbClr val="363636"/>
          </a:solidFill>
          <a:latin typeface="+mn-lt"/>
        </a:defRPr>
      </a:lvl5pPr>
      <a:lvl6pPr marL="2590800" indent="-304800" algn="l" rtl="0" fontAlgn="base">
        <a:spcBef>
          <a:spcPct val="20000"/>
        </a:spcBef>
        <a:spcAft>
          <a:spcPct val="0"/>
        </a:spcAft>
        <a:buChar char="•"/>
        <a:defRPr sz="1600">
          <a:solidFill>
            <a:srgbClr val="363636"/>
          </a:solidFill>
          <a:latin typeface="+mn-lt"/>
        </a:defRPr>
      </a:lvl6pPr>
      <a:lvl7pPr marL="3048000" indent="-304800" algn="l" rtl="0" fontAlgn="base">
        <a:spcBef>
          <a:spcPct val="20000"/>
        </a:spcBef>
        <a:spcAft>
          <a:spcPct val="0"/>
        </a:spcAft>
        <a:buChar char="•"/>
        <a:defRPr sz="1600">
          <a:solidFill>
            <a:srgbClr val="363636"/>
          </a:solidFill>
          <a:latin typeface="+mn-lt"/>
        </a:defRPr>
      </a:lvl7pPr>
      <a:lvl8pPr marL="3505200" indent="-304800" algn="l" rtl="0" fontAlgn="base">
        <a:spcBef>
          <a:spcPct val="20000"/>
        </a:spcBef>
        <a:spcAft>
          <a:spcPct val="0"/>
        </a:spcAft>
        <a:buChar char="•"/>
        <a:defRPr sz="1600">
          <a:solidFill>
            <a:srgbClr val="363636"/>
          </a:solidFill>
          <a:latin typeface="+mn-lt"/>
        </a:defRPr>
      </a:lvl8pPr>
      <a:lvl9pPr marL="3962400" indent="-304800" algn="l" rtl="0" fontAlgn="base">
        <a:spcBef>
          <a:spcPct val="20000"/>
        </a:spcBef>
        <a:spcAft>
          <a:spcPct val="0"/>
        </a:spcAft>
        <a:buChar char="•"/>
        <a:defRPr sz="1600">
          <a:solidFill>
            <a:srgbClr val="363636"/>
          </a:solidFill>
          <a:latin typeface="+mn-lt"/>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094" r:id="rId1"/>
    <p:sldLayoutId id="2147484095" r:id="rId2"/>
    <p:sldLayoutId id="2147484096" r:id="rId3"/>
    <p:sldLayoutId id="2147484097" r:id="rId4"/>
    <p:sldLayoutId id="2147484098" r:id="rId5"/>
    <p:sldLayoutId id="2147484099" r:id="rId6"/>
    <p:sldLayoutId id="2147484100" r:id="rId7"/>
  </p:sldLayoutIdLst>
  <p:hf hdr="0" ftr="0"/>
  <p:txStyles>
    <p:titleStyle>
      <a:lvl1pPr algn="l" rtl="0" eaLnBrk="0" fontAlgn="base" hangingPunct="0">
        <a:spcBef>
          <a:spcPct val="0"/>
        </a:spcBef>
        <a:spcAft>
          <a:spcPct val="0"/>
        </a:spcAft>
        <a:defRPr sz="3600" b="1">
          <a:solidFill>
            <a:srgbClr val="363636"/>
          </a:solidFill>
          <a:latin typeface="+mj-lt"/>
          <a:ea typeface="+mj-ea"/>
          <a:cs typeface="+mj-cs"/>
        </a:defRPr>
      </a:lvl1pPr>
      <a:lvl2pPr algn="l" rtl="0" eaLnBrk="0" fontAlgn="base" hangingPunct="0">
        <a:spcBef>
          <a:spcPct val="0"/>
        </a:spcBef>
        <a:spcAft>
          <a:spcPct val="0"/>
        </a:spcAft>
        <a:defRPr sz="3600" b="1">
          <a:solidFill>
            <a:srgbClr val="363636"/>
          </a:solidFill>
          <a:latin typeface="Calibri" pitchFamily="34" charset="0"/>
        </a:defRPr>
      </a:lvl2pPr>
      <a:lvl3pPr algn="l" rtl="0" eaLnBrk="0" fontAlgn="base" hangingPunct="0">
        <a:spcBef>
          <a:spcPct val="0"/>
        </a:spcBef>
        <a:spcAft>
          <a:spcPct val="0"/>
        </a:spcAft>
        <a:defRPr sz="3600" b="1">
          <a:solidFill>
            <a:srgbClr val="363636"/>
          </a:solidFill>
          <a:latin typeface="Calibri" pitchFamily="34" charset="0"/>
        </a:defRPr>
      </a:lvl3pPr>
      <a:lvl4pPr algn="l" rtl="0" eaLnBrk="0" fontAlgn="base" hangingPunct="0">
        <a:spcBef>
          <a:spcPct val="0"/>
        </a:spcBef>
        <a:spcAft>
          <a:spcPct val="0"/>
        </a:spcAft>
        <a:defRPr sz="3600" b="1">
          <a:solidFill>
            <a:srgbClr val="363636"/>
          </a:solidFill>
          <a:latin typeface="Calibri" pitchFamily="34" charset="0"/>
        </a:defRPr>
      </a:lvl4pPr>
      <a:lvl5pPr algn="l" rtl="0" eaLnBrk="0" fontAlgn="base" hangingPunct="0">
        <a:spcBef>
          <a:spcPct val="0"/>
        </a:spcBef>
        <a:spcAft>
          <a:spcPct val="0"/>
        </a:spcAft>
        <a:defRPr sz="3600" b="1">
          <a:solidFill>
            <a:srgbClr val="363636"/>
          </a:solidFill>
          <a:latin typeface="Calibri" pitchFamily="34" charset="0"/>
        </a:defRPr>
      </a:lvl5pPr>
      <a:lvl6pPr marL="457200" algn="l" rtl="0" fontAlgn="base">
        <a:spcBef>
          <a:spcPct val="0"/>
        </a:spcBef>
        <a:spcAft>
          <a:spcPct val="0"/>
        </a:spcAft>
        <a:defRPr sz="3600" b="1">
          <a:solidFill>
            <a:srgbClr val="363636"/>
          </a:solidFill>
          <a:latin typeface="Calibri" pitchFamily="34" charset="0"/>
        </a:defRPr>
      </a:lvl6pPr>
      <a:lvl7pPr marL="914400" algn="l" rtl="0" fontAlgn="base">
        <a:spcBef>
          <a:spcPct val="0"/>
        </a:spcBef>
        <a:spcAft>
          <a:spcPct val="0"/>
        </a:spcAft>
        <a:defRPr sz="3600" b="1">
          <a:solidFill>
            <a:srgbClr val="363636"/>
          </a:solidFill>
          <a:latin typeface="Calibri" pitchFamily="34" charset="0"/>
        </a:defRPr>
      </a:lvl7pPr>
      <a:lvl8pPr marL="1371600" algn="l" rtl="0" fontAlgn="base">
        <a:spcBef>
          <a:spcPct val="0"/>
        </a:spcBef>
        <a:spcAft>
          <a:spcPct val="0"/>
        </a:spcAft>
        <a:defRPr sz="3600" b="1">
          <a:solidFill>
            <a:srgbClr val="363636"/>
          </a:solidFill>
          <a:latin typeface="Calibri" pitchFamily="34" charset="0"/>
        </a:defRPr>
      </a:lvl8pPr>
      <a:lvl9pPr marL="1828800" algn="l" rtl="0" fontAlgn="base">
        <a:spcBef>
          <a:spcPct val="0"/>
        </a:spcBef>
        <a:spcAft>
          <a:spcPct val="0"/>
        </a:spcAft>
        <a:defRPr sz="3600" b="1">
          <a:solidFill>
            <a:srgbClr val="363636"/>
          </a:solidFill>
          <a:latin typeface="Calibri" pitchFamily="34" charset="0"/>
        </a:defRPr>
      </a:lvl9pPr>
    </p:titleStyle>
    <p:bodyStyle>
      <a:lvl1pPr marL="342900" indent="-342900" algn="l" rtl="0" eaLnBrk="0" fontAlgn="base" hangingPunct="0">
        <a:spcBef>
          <a:spcPts val="800"/>
        </a:spcBef>
        <a:spcAft>
          <a:spcPct val="0"/>
        </a:spcAft>
        <a:buFont typeface="Wingdings" pitchFamily="2" charset="2"/>
        <a:buChar char="§"/>
        <a:defRPr sz="2800">
          <a:solidFill>
            <a:srgbClr val="363636"/>
          </a:solidFill>
          <a:latin typeface="+mn-lt"/>
          <a:ea typeface="+mn-ea"/>
          <a:cs typeface="+mn-cs"/>
        </a:defRPr>
      </a:lvl1pPr>
      <a:lvl2pPr marL="742950" indent="-285750" algn="l" rtl="0" eaLnBrk="0" fontAlgn="base" hangingPunct="0">
        <a:spcBef>
          <a:spcPct val="0"/>
        </a:spcBef>
        <a:spcAft>
          <a:spcPct val="0"/>
        </a:spcAft>
        <a:buChar char="•"/>
        <a:defRPr sz="2400">
          <a:solidFill>
            <a:srgbClr val="363636"/>
          </a:solidFill>
          <a:latin typeface="+mn-lt"/>
        </a:defRPr>
      </a:lvl2pPr>
      <a:lvl3pPr marL="1143000" indent="-228600" algn="l" rtl="0" eaLnBrk="0" fontAlgn="base" hangingPunct="0">
        <a:spcBef>
          <a:spcPct val="0"/>
        </a:spcBef>
        <a:spcAft>
          <a:spcPct val="0"/>
        </a:spcAft>
        <a:buChar char="•"/>
        <a:defRPr sz="2000">
          <a:solidFill>
            <a:srgbClr val="363636"/>
          </a:solidFill>
          <a:latin typeface="+mn-lt"/>
        </a:defRPr>
      </a:lvl3pPr>
      <a:lvl4pPr marL="1600200" indent="-228600" algn="l" rtl="0" fontAlgn="base">
        <a:spcBef>
          <a:spcPct val="0"/>
        </a:spcBef>
        <a:spcAft>
          <a:spcPct val="0"/>
        </a:spcAft>
        <a:buChar char="•"/>
        <a:defRPr>
          <a:solidFill>
            <a:srgbClr val="363636"/>
          </a:solidFill>
          <a:latin typeface="+mn-lt"/>
        </a:defRPr>
      </a:lvl4pPr>
      <a:lvl5pPr marL="2057400" indent="-228600" algn="l" rtl="0" eaLnBrk="0" fontAlgn="base" hangingPunct="0">
        <a:spcBef>
          <a:spcPct val="20000"/>
        </a:spcBef>
        <a:spcAft>
          <a:spcPct val="0"/>
        </a:spcAft>
        <a:buChar char="•"/>
        <a:defRPr sz="1600">
          <a:solidFill>
            <a:srgbClr val="363636"/>
          </a:solidFill>
          <a:latin typeface="+mn-lt"/>
        </a:defRPr>
      </a:lvl5pPr>
      <a:lvl6pPr marL="2514600" indent="-228600" algn="l" rtl="0" fontAlgn="base">
        <a:spcBef>
          <a:spcPct val="20000"/>
        </a:spcBef>
        <a:spcAft>
          <a:spcPct val="0"/>
        </a:spcAft>
        <a:buChar char="•"/>
        <a:defRPr sz="1600">
          <a:solidFill>
            <a:srgbClr val="363636"/>
          </a:solidFill>
          <a:latin typeface="+mn-lt"/>
        </a:defRPr>
      </a:lvl6pPr>
      <a:lvl7pPr marL="2971800" indent="-228600" algn="l" rtl="0" fontAlgn="base">
        <a:spcBef>
          <a:spcPct val="20000"/>
        </a:spcBef>
        <a:spcAft>
          <a:spcPct val="0"/>
        </a:spcAft>
        <a:buChar char="•"/>
        <a:defRPr sz="1600">
          <a:solidFill>
            <a:srgbClr val="363636"/>
          </a:solidFill>
          <a:latin typeface="+mn-lt"/>
        </a:defRPr>
      </a:lvl7pPr>
      <a:lvl8pPr marL="3429000" indent="-228600" algn="l" rtl="0" fontAlgn="base">
        <a:spcBef>
          <a:spcPct val="20000"/>
        </a:spcBef>
        <a:spcAft>
          <a:spcPct val="0"/>
        </a:spcAft>
        <a:buChar char="•"/>
        <a:defRPr sz="1600">
          <a:solidFill>
            <a:srgbClr val="363636"/>
          </a:solidFill>
          <a:latin typeface="+mn-lt"/>
        </a:defRPr>
      </a:lvl8pPr>
      <a:lvl9pPr marL="3886200" indent="-228600" algn="l" rtl="0" fontAlgn="base">
        <a:spcBef>
          <a:spcPct val="20000"/>
        </a:spcBef>
        <a:spcAft>
          <a:spcPct val="0"/>
        </a:spcAft>
        <a:buChar char="•"/>
        <a:defRPr sz="1600">
          <a:solidFill>
            <a:srgbClr val="363636"/>
          </a:solidFill>
          <a:latin typeface="+mn-lt"/>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6" name="Line 2"/>
          <p:cNvSpPr>
            <a:spLocks noChangeShapeType="1"/>
          </p:cNvSpPr>
          <p:nvPr/>
        </p:nvSpPr>
        <p:spPr bwMode="auto">
          <a:xfrm flipV="1">
            <a:off x="615950" y="1244600"/>
            <a:ext cx="7885113" cy="9525"/>
          </a:xfrm>
          <a:prstGeom prst="line">
            <a:avLst/>
          </a:prstGeom>
          <a:noFill/>
          <a:ln w="6350" cap="sq">
            <a:solidFill>
              <a:schemeClr val="bg1">
                <a:lumMod val="85000"/>
              </a:schemeClr>
            </a:solidFill>
            <a:prstDash val="sysDash"/>
            <a:round/>
            <a:headEnd type="none" w="med" len="med"/>
            <a:tailEnd type="none" w="med" len="med"/>
          </a:ln>
        </p:spPr>
        <p:txBody>
          <a:bodyPr/>
          <a:lstStyle/>
          <a:p>
            <a:pPr algn="ctr">
              <a:defRPr/>
            </a:pPr>
            <a:endParaRPr lang="en-US" sz="4200" b="1" dirty="0">
              <a:ln w="12700">
                <a:solidFill>
                  <a:srgbClr val="5A5A5A">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a typeface="ヒラギノ角ゴ ProN W3" charset="0"/>
              <a:cs typeface="ヒラギノ角ゴ ProN W3" charset="0"/>
              <a:sym typeface="45 Helvetica Light" charset="0"/>
            </a:endParaRPr>
          </a:p>
        </p:txBody>
      </p:sp>
    </p:spTree>
  </p:cSld>
  <p:clrMap bg1="lt1" tx1="dk1" bg2="lt2" tx2="dk2" accent1="accent1" accent2="accent2" accent3="accent3" accent4="accent4" accent5="accent5" accent6="accent6" hlink="hlink" folHlink="folHlink"/>
  <p:sldLayoutIdLst>
    <p:sldLayoutId id="2147484074" r:id="rId1"/>
  </p:sldLayoutIdLst>
  <p:hf hdr="0" ftr="0"/>
  <p:txStyles>
    <p:titleStyle>
      <a:lvl1pPr algn="l" rtl="0" eaLnBrk="0" fontAlgn="base" hangingPunct="0">
        <a:spcBef>
          <a:spcPct val="0"/>
        </a:spcBef>
        <a:spcAft>
          <a:spcPct val="0"/>
        </a:spcAft>
        <a:defRPr sz="3600" b="1">
          <a:solidFill>
            <a:srgbClr val="363636"/>
          </a:solidFill>
          <a:latin typeface="+mj-lt"/>
          <a:ea typeface="+mj-ea"/>
          <a:cs typeface="+mj-cs"/>
        </a:defRPr>
      </a:lvl1pPr>
      <a:lvl2pPr algn="l" rtl="0" eaLnBrk="0" fontAlgn="base" hangingPunct="0">
        <a:spcBef>
          <a:spcPct val="0"/>
        </a:spcBef>
        <a:spcAft>
          <a:spcPct val="0"/>
        </a:spcAft>
        <a:defRPr sz="3600" b="1">
          <a:solidFill>
            <a:srgbClr val="363636"/>
          </a:solidFill>
          <a:latin typeface="Calibri" pitchFamily="34" charset="0"/>
        </a:defRPr>
      </a:lvl2pPr>
      <a:lvl3pPr algn="l" rtl="0" eaLnBrk="0" fontAlgn="base" hangingPunct="0">
        <a:spcBef>
          <a:spcPct val="0"/>
        </a:spcBef>
        <a:spcAft>
          <a:spcPct val="0"/>
        </a:spcAft>
        <a:defRPr sz="3600" b="1">
          <a:solidFill>
            <a:srgbClr val="363636"/>
          </a:solidFill>
          <a:latin typeface="Calibri" pitchFamily="34" charset="0"/>
        </a:defRPr>
      </a:lvl3pPr>
      <a:lvl4pPr algn="l" rtl="0" eaLnBrk="0" fontAlgn="base" hangingPunct="0">
        <a:spcBef>
          <a:spcPct val="0"/>
        </a:spcBef>
        <a:spcAft>
          <a:spcPct val="0"/>
        </a:spcAft>
        <a:defRPr sz="3600" b="1">
          <a:solidFill>
            <a:srgbClr val="363636"/>
          </a:solidFill>
          <a:latin typeface="Calibri" pitchFamily="34" charset="0"/>
        </a:defRPr>
      </a:lvl4pPr>
      <a:lvl5pPr algn="l" rtl="0" eaLnBrk="0" fontAlgn="base" hangingPunct="0">
        <a:spcBef>
          <a:spcPct val="0"/>
        </a:spcBef>
        <a:spcAft>
          <a:spcPct val="0"/>
        </a:spcAft>
        <a:defRPr sz="3600" b="1">
          <a:solidFill>
            <a:srgbClr val="363636"/>
          </a:solidFill>
          <a:latin typeface="Calibri" pitchFamily="34" charset="0"/>
        </a:defRPr>
      </a:lvl5pPr>
      <a:lvl6pPr marL="457200" algn="l" rtl="0" fontAlgn="base">
        <a:spcBef>
          <a:spcPct val="0"/>
        </a:spcBef>
        <a:spcAft>
          <a:spcPct val="0"/>
        </a:spcAft>
        <a:defRPr sz="3600" b="1">
          <a:solidFill>
            <a:srgbClr val="363636"/>
          </a:solidFill>
          <a:latin typeface="Calibri" pitchFamily="34" charset="0"/>
        </a:defRPr>
      </a:lvl6pPr>
      <a:lvl7pPr marL="914400" algn="l" rtl="0" fontAlgn="base">
        <a:spcBef>
          <a:spcPct val="0"/>
        </a:spcBef>
        <a:spcAft>
          <a:spcPct val="0"/>
        </a:spcAft>
        <a:defRPr sz="3600" b="1">
          <a:solidFill>
            <a:srgbClr val="363636"/>
          </a:solidFill>
          <a:latin typeface="Calibri" pitchFamily="34" charset="0"/>
        </a:defRPr>
      </a:lvl7pPr>
      <a:lvl8pPr marL="1371600" algn="l" rtl="0" fontAlgn="base">
        <a:spcBef>
          <a:spcPct val="0"/>
        </a:spcBef>
        <a:spcAft>
          <a:spcPct val="0"/>
        </a:spcAft>
        <a:defRPr sz="3600" b="1">
          <a:solidFill>
            <a:srgbClr val="363636"/>
          </a:solidFill>
          <a:latin typeface="Calibri" pitchFamily="34" charset="0"/>
        </a:defRPr>
      </a:lvl8pPr>
      <a:lvl9pPr marL="1828800" algn="l" rtl="0" fontAlgn="base">
        <a:spcBef>
          <a:spcPct val="0"/>
        </a:spcBef>
        <a:spcAft>
          <a:spcPct val="0"/>
        </a:spcAft>
        <a:defRPr sz="3600" b="1">
          <a:solidFill>
            <a:srgbClr val="363636"/>
          </a:solidFill>
          <a:latin typeface="Calibri" pitchFamily="34" charset="0"/>
        </a:defRPr>
      </a:lvl9pPr>
    </p:titleStyle>
    <p:bodyStyle>
      <a:lvl1pPr marL="342900" indent="-342900" algn="l" rtl="0" eaLnBrk="0" fontAlgn="base" hangingPunct="0">
        <a:spcBef>
          <a:spcPts val="800"/>
        </a:spcBef>
        <a:spcAft>
          <a:spcPct val="0"/>
        </a:spcAft>
        <a:buFont typeface="Wingdings" pitchFamily="2" charset="2"/>
        <a:buChar char="§"/>
        <a:defRPr sz="2800">
          <a:solidFill>
            <a:srgbClr val="363636"/>
          </a:solidFill>
          <a:latin typeface="+mn-lt"/>
          <a:ea typeface="+mn-ea"/>
          <a:cs typeface="+mn-cs"/>
        </a:defRPr>
      </a:lvl1pPr>
      <a:lvl2pPr marL="742950" indent="-285750" algn="l" rtl="0" eaLnBrk="0" fontAlgn="base" hangingPunct="0">
        <a:spcBef>
          <a:spcPct val="0"/>
        </a:spcBef>
        <a:spcAft>
          <a:spcPct val="0"/>
        </a:spcAft>
        <a:buChar char="•"/>
        <a:defRPr sz="2400">
          <a:solidFill>
            <a:srgbClr val="363636"/>
          </a:solidFill>
          <a:latin typeface="+mn-lt"/>
        </a:defRPr>
      </a:lvl2pPr>
      <a:lvl3pPr marL="1143000" indent="-228600" algn="l" rtl="0" eaLnBrk="0" fontAlgn="base" hangingPunct="0">
        <a:spcBef>
          <a:spcPct val="0"/>
        </a:spcBef>
        <a:spcAft>
          <a:spcPct val="0"/>
        </a:spcAft>
        <a:buChar char="•"/>
        <a:defRPr sz="2000">
          <a:solidFill>
            <a:srgbClr val="363636"/>
          </a:solidFill>
          <a:latin typeface="+mn-lt"/>
        </a:defRPr>
      </a:lvl3pPr>
      <a:lvl4pPr marL="1600200" indent="-228600" algn="l" rtl="0" fontAlgn="base">
        <a:spcBef>
          <a:spcPct val="0"/>
        </a:spcBef>
        <a:spcAft>
          <a:spcPct val="0"/>
        </a:spcAft>
        <a:buChar char="•"/>
        <a:defRPr>
          <a:solidFill>
            <a:srgbClr val="363636"/>
          </a:solidFill>
          <a:latin typeface="+mn-lt"/>
        </a:defRPr>
      </a:lvl4pPr>
      <a:lvl5pPr marL="2057400" indent="-228600" algn="l" rtl="0" eaLnBrk="0" fontAlgn="base" hangingPunct="0">
        <a:spcBef>
          <a:spcPct val="20000"/>
        </a:spcBef>
        <a:spcAft>
          <a:spcPct val="0"/>
        </a:spcAft>
        <a:buChar char="•"/>
        <a:defRPr sz="1600">
          <a:solidFill>
            <a:srgbClr val="363636"/>
          </a:solidFill>
          <a:latin typeface="+mn-lt"/>
        </a:defRPr>
      </a:lvl5pPr>
      <a:lvl6pPr marL="2514600" indent="-228600" algn="l" rtl="0" fontAlgn="base">
        <a:spcBef>
          <a:spcPct val="20000"/>
        </a:spcBef>
        <a:spcAft>
          <a:spcPct val="0"/>
        </a:spcAft>
        <a:buChar char="•"/>
        <a:defRPr sz="1600">
          <a:solidFill>
            <a:srgbClr val="363636"/>
          </a:solidFill>
          <a:latin typeface="+mn-lt"/>
        </a:defRPr>
      </a:lvl6pPr>
      <a:lvl7pPr marL="2971800" indent="-228600" algn="l" rtl="0" fontAlgn="base">
        <a:spcBef>
          <a:spcPct val="20000"/>
        </a:spcBef>
        <a:spcAft>
          <a:spcPct val="0"/>
        </a:spcAft>
        <a:buChar char="•"/>
        <a:defRPr sz="1600">
          <a:solidFill>
            <a:srgbClr val="363636"/>
          </a:solidFill>
          <a:latin typeface="+mn-lt"/>
        </a:defRPr>
      </a:lvl7pPr>
      <a:lvl8pPr marL="3429000" indent="-228600" algn="l" rtl="0" fontAlgn="base">
        <a:spcBef>
          <a:spcPct val="20000"/>
        </a:spcBef>
        <a:spcAft>
          <a:spcPct val="0"/>
        </a:spcAft>
        <a:buChar char="•"/>
        <a:defRPr sz="1600">
          <a:solidFill>
            <a:srgbClr val="363636"/>
          </a:solidFill>
          <a:latin typeface="+mn-lt"/>
        </a:defRPr>
      </a:lvl8pPr>
      <a:lvl9pPr marL="3886200" indent="-228600" algn="l" rtl="0" fontAlgn="base">
        <a:spcBef>
          <a:spcPct val="20000"/>
        </a:spcBef>
        <a:spcAft>
          <a:spcPct val="0"/>
        </a:spcAft>
        <a:buChar char="•"/>
        <a:defRPr sz="1600">
          <a:solidFill>
            <a:srgbClr val="363636"/>
          </a:solidFill>
          <a:latin typeface="+mn-lt"/>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44.xml"/><Relationship Id="rId1" Type="http://schemas.openxmlformats.org/officeDocument/2006/relationships/slideLayout" Target="../slideLayouts/slideLayout165.xml"/></Relationships>
</file>

<file path=ppt/slides/_rels/slide101.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165.xml"/></Relationships>
</file>

<file path=ppt/slides/_rels/slide102.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165.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65.xml"/></Relationships>
</file>

<file path=ppt/slides/_rels/slide104.xml.rels><?xml version="1.0" encoding="UTF-8" standalone="yes"?>
<Relationships xmlns="http://schemas.openxmlformats.org/package/2006/relationships"><Relationship Id="rId2" Type="http://schemas.openxmlformats.org/officeDocument/2006/relationships/hyperlink" Target="http://www.africa-eu-partnership.org/" TargetMode="External"/><Relationship Id="rId1" Type="http://schemas.openxmlformats.org/officeDocument/2006/relationships/slideLayout" Target="../slideLayouts/slideLayout165.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1.xml"/></Relationships>
</file>

<file path=ppt/slides/_rels/slide106.xml.rels><?xml version="1.0" encoding="UTF-8" standalone="yes"?>
<Relationships xmlns="http://schemas.openxmlformats.org/package/2006/relationships"><Relationship Id="rId8" Type="http://schemas.openxmlformats.org/officeDocument/2006/relationships/hyperlink" Target="http://www.sida.se/English/" TargetMode="External"/><Relationship Id="rId13" Type="http://schemas.openxmlformats.org/officeDocument/2006/relationships/hyperlink" Target="http://www.oxfam.org/" TargetMode="External"/><Relationship Id="rId3" Type="http://schemas.openxmlformats.org/officeDocument/2006/relationships/hyperlink" Target="http://www.worldbank.org/" TargetMode="External"/><Relationship Id="rId7" Type="http://schemas.openxmlformats.org/officeDocument/2006/relationships/hyperlink" Target="http://www.dfid.gov.uk/" TargetMode="External"/><Relationship Id="rId12" Type="http://schemas.openxmlformats.org/officeDocument/2006/relationships/hyperlink" Target="http://www.beta.undp.org/" TargetMode="External"/><Relationship Id="rId2" Type="http://schemas.openxmlformats.org/officeDocument/2006/relationships/notesSlide" Target="../notesSlides/notesSlide47.xml"/><Relationship Id="rId16" Type="http://schemas.openxmlformats.org/officeDocument/2006/relationships/hyperlink" Target="http://www.oecd.org/" TargetMode="External"/><Relationship Id="rId1" Type="http://schemas.openxmlformats.org/officeDocument/2006/relationships/slideLayout" Target="../slideLayouts/slideLayout165.xml"/><Relationship Id="rId6" Type="http://schemas.openxmlformats.org/officeDocument/2006/relationships/hyperlink" Target="http://www.wto.org/" TargetMode="External"/><Relationship Id="rId11" Type="http://schemas.openxmlformats.org/officeDocument/2006/relationships/hyperlink" Target="http://www.wfp.org/" TargetMode="External"/><Relationship Id="rId5" Type="http://schemas.openxmlformats.org/officeDocument/2006/relationships/hyperlink" Target="http://www.imf.org/external/index.htm" TargetMode="External"/><Relationship Id="rId15" Type="http://schemas.openxmlformats.org/officeDocument/2006/relationships/hyperlink" Target="http://www.wn.org/" TargetMode="External"/><Relationship Id="rId10" Type="http://schemas.openxmlformats.org/officeDocument/2006/relationships/hyperlink" Target="http://www.worldwildlife.org/home-full.html" TargetMode="External"/><Relationship Id="rId4" Type="http://schemas.openxmlformats.org/officeDocument/2006/relationships/hyperlink" Target="http://www.eib.org/" TargetMode="External"/><Relationship Id="rId9" Type="http://schemas.openxmlformats.org/officeDocument/2006/relationships/hyperlink" Target="http://www.usaid.gov/" TargetMode="External"/><Relationship Id="rId14" Type="http://schemas.openxmlformats.org/officeDocument/2006/relationships/hyperlink" Target="http://www.icrc.org/" TargetMode="External"/></Relationships>
</file>

<file path=ppt/slides/_rels/slide107.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165.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65.xml"/></Relationships>
</file>

<file path=ppt/slides/_rels/slide109.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165.xml"/></Relationships>
</file>

<file path=ppt/slides/_rels/slide1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5.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65.xml"/></Relationships>
</file>

<file path=ppt/slides/_rels/slide111.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165.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65.xml"/></Relationships>
</file>

<file path=ppt/slides/_rels/slide113.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51.xml"/><Relationship Id="rId1" Type="http://schemas.openxmlformats.org/officeDocument/2006/relationships/slideLayout" Target="../slideLayouts/slideLayout165.xml"/><Relationship Id="rId4" Type="http://schemas.openxmlformats.org/officeDocument/2006/relationships/hyperlink" Target="http://www.sida.se/English/Countries-and-regions/" TargetMode="External"/></Relationships>
</file>

<file path=ppt/slides/_rels/slide114.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52.xml"/><Relationship Id="rId1" Type="http://schemas.openxmlformats.org/officeDocument/2006/relationships/slideLayout" Target="../slideLayouts/slideLayout165.xml"/><Relationship Id="rId4" Type="http://schemas.openxmlformats.org/officeDocument/2006/relationships/hyperlink" Target="http://www.sida.se/English/Countries-and-regions/" TargetMode="External"/></Relationships>
</file>

<file path=ppt/slides/_rels/slide115.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53.xml"/><Relationship Id="rId1" Type="http://schemas.openxmlformats.org/officeDocument/2006/relationships/slideLayout" Target="../slideLayouts/slideLayout165.xml"/><Relationship Id="rId6" Type="http://schemas.openxmlformats.org/officeDocument/2006/relationships/hyperlink" Target="http://www.dfid.gov.uk/Stories/Case-Studies/" TargetMode="External"/><Relationship Id="rId5" Type="http://schemas.openxmlformats.org/officeDocument/2006/relationships/hyperlink" Target="http://www.worldbank.org/projects" TargetMode="External"/><Relationship Id="rId4" Type="http://schemas.openxmlformats.org/officeDocument/2006/relationships/image" Target="../media/image133.png"/></Relationships>
</file>

<file path=ppt/slides/_rels/slide116.xml.rels><?xml version="1.0" encoding="UTF-8" standalone="yes"?>
<Relationships xmlns="http://schemas.openxmlformats.org/package/2006/relationships"><Relationship Id="rId3" Type="http://schemas.openxmlformats.org/officeDocument/2006/relationships/hyperlink" Target="http://www.wfp.org/" TargetMode="External"/><Relationship Id="rId2" Type="http://schemas.openxmlformats.org/officeDocument/2006/relationships/notesSlide" Target="../notesSlides/notesSlide54.xml"/><Relationship Id="rId1" Type="http://schemas.openxmlformats.org/officeDocument/2006/relationships/slideLayout" Target="../slideLayouts/slideLayout165.xml"/><Relationship Id="rId4" Type="http://schemas.openxmlformats.org/officeDocument/2006/relationships/image" Target="../media/image134.png"/></Relationships>
</file>

<file path=ppt/slides/_rels/slide117.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hyperlink" Target="http://www.usaid.gov/" TargetMode="External"/><Relationship Id="rId1" Type="http://schemas.openxmlformats.org/officeDocument/2006/relationships/slideLayout" Target="../slideLayouts/slideLayout165.xml"/></Relationships>
</file>

<file path=ppt/slides/_rels/slide118.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55.xml"/><Relationship Id="rId1" Type="http://schemas.openxmlformats.org/officeDocument/2006/relationships/slideLayout" Target="../slideLayouts/slideLayout165.xml"/><Relationship Id="rId4" Type="http://schemas.openxmlformats.org/officeDocument/2006/relationships/image" Target="../media/image137.png"/></Relationships>
</file>

<file path=ppt/slides/_rels/slide119.xml.rels><?xml version="1.0" encoding="UTF-8" standalone="yes"?>
<Relationships xmlns="http://schemas.openxmlformats.org/package/2006/relationships"><Relationship Id="rId8" Type="http://schemas.openxmlformats.org/officeDocument/2006/relationships/hyperlink" Target="http://www.wfp.org/news/news-releases" TargetMode="External"/><Relationship Id="rId3" Type="http://schemas.openxmlformats.org/officeDocument/2006/relationships/hyperlink" Target="http://www.dfid.gov.uk/News/" TargetMode="External"/><Relationship Id="rId7" Type="http://schemas.openxmlformats.org/officeDocument/2006/relationships/hyperlink" Target="http://www.worldwildlife.org/" TargetMode="External"/><Relationship Id="rId2" Type="http://schemas.openxmlformats.org/officeDocument/2006/relationships/notesSlide" Target="../notesSlides/notesSlide56.xml"/><Relationship Id="rId1" Type="http://schemas.openxmlformats.org/officeDocument/2006/relationships/slideLayout" Target="../slideLayouts/slideLayout165.xml"/><Relationship Id="rId6" Type="http://schemas.openxmlformats.org/officeDocument/2006/relationships/image" Target="../media/image140.png"/><Relationship Id="rId5" Type="http://schemas.openxmlformats.org/officeDocument/2006/relationships/image" Target="../media/image139.png"/><Relationship Id="rId4" Type="http://schemas.openxmlformats.org/officeDocument/2006/relationships/image" Target="../media/image138.png"/></Relationships>
</file>

<file path=ppt/slides/_rels/slide1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5.xml"/></Relationships>
</file>

<file path=ppt/slides/_rels/slide120.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165.xml"/></Relationships>
</file>

<file path=ppt/slides/_rels/slide121.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57.xml"/><Relationship Id="rId1" Type="http://schemas.openxmlformats.org/officeDocument/2006/relationships/slideLayout" Target="../slideLayouts/slideLayout165.xml"/><Relationship Id="rId5" Type="http://schemas.openxmlformats.org/officeDocument/2006/relationships/image" Target="../media/image16.png"/><Relationship Id="rId4" Type="http://schemas.openxmlformats.org/officeDocument/2006/relationships/image" Target="../media/image143.png"/></Relationships>
</file>

<file path=ppt/slides/_rels/slide122.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58.xml"/><Relationship Id="rId1" Type="http://schemas.openxmlformats.org/officeDocument/2006/relationships/slideLayout" Target="../slideLayouts/slideLayout165.xml"/><Relationship Id="rId4" Type="http://schemas.openxmlformats.org/officeDocument/2006/relationships/image" Target="../media/image145.png"/></Relationships>
</file>

<file path=ppt/slides/_rels/slide123.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59.xml"/><Relationship Id="rId1" Type="http://schemas.openxmlformats.org/officeDocument/2006/relationships/slideLayout" Target="../slideLayouts/slideLayout165.xml"/></Relationships>
</file>

<file path=ppt/slides/_rels/slide124.xml.rels><?xml version="1.0" encoding="UTF-8" standalone="yes"?>
<Relationships xmlns="http://schemas.openxmlformats.org/package/2006/relationships"><Relationship Id="rId3" Type="http://schemas.openxmlformats.org/officeDocument/2006/relationships/image" Target="../media/image147.jpeg"/><Relationship Id="rId2" Type="http://schemas.openxmlformats.org/officeDocument/2006/relationships/hyperlink" Target="http://www.wto.org/" TargetMode="External"/><Relationship Id="rId1" Type="http://schemas.openxmlformats.org/officeDocument/2006/relationships/slideLayout" Target="../slideLayouts/slideLayout165.xml"/></Relationships>
</file>

<file path=ppt/slides/_rels/slide125.xml.rels><?xml version="1.0" encoding="UTF-8" standalone="yes"?>
<Relationships xmlns="http://schemas.openxmlformats.org/package/2006/relationships"><Relationship Id="rId8" Type="http://schemas.openxmlformats.org/officeDocument/2006/relationships/image" Target="../media/image150.png"/><Relationship Id="rId3" Type="http://schemas.openxmlformats.org/officeDocument/2006/relationships/hyperlink" Target="http://www.imf.org/external/about/whatwedo.htm" TargetMode="External"/><Relationship Id="rId7" Type="http://schemas.openxmlformats.org/officeDocument/2006/relationships/image" Target="../media/image149.png"/><Relationship Id="rId2" Type="http://schemas.openxmlformats.org/officeDocument/2006/relationships/notesSlide" Target="../notesSlides/notesSlide60.xml"/><Relationship Id="rId1" Type="http://schemas.openxmlformats.org/officeDocument/2006/relationships/slideLayout" Target="../slideLayouts/slideLayout165.xml"/><Relationship Id="rId6" Type="http://schemas.openxmlformats.org/officeDocument/2006/relationships/image" Target="../media/image148.jpeg"/><Relationship Id="rId5" Type="http://schemas.openxmlformats.org/officeDocument/2006/relationships/hyperlink" Target="http://www.oecd.org/pages/0,3417,en_36734052_36761681_1_1_1_1_1,00.html" TargetMode="External"/><Relationship Id="rId4" Type="http://schemas.openxmlformats.org/officeDocument/2006/relationships/hyperlink" Target="http://www.worldwildlife.org/what/howwedoit/index.html" TargetMode="Externa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65.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65.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1.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65.xml"/></Relationships>
</file>

<file path=ppt/slides/_rels/slide13.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5.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18.xml"/></Relationships>
</file>

<file path=ppt/slides/_rels/slide131.xml.rels><?xml version="1.0" encoding="UTF-8" standalone="yes"?>
<Relationships xmlns="http://schemas.openxmlformats.org/package/2006/relationships"><Relationship Id="rId3" Type="http://schemas.openxmlformats.org/officeDocument/2006/relationships/image" Target="../media/image151.jpeg"/><Relationship Id="rId2" Type="http://schemas.openxmlformats.org/officeDocument/2006/relationships/slideLayout" Target="../slideLayouts/slideLayout12.xml"/><Relationship Id="rId1" Type="http://schemas.openxmlformats.org/officeDocument/2006/relationships/themeOverride" Target="../theme/themeOverride1.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1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65.xml"/></Relationships>
</file>

<file path=ppt/slides/_rels/slide3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0.xml"/><Relationship Id="rId1" Type="http://schemas.openxmlformats.org/officeDocument/2006/relationships/slideLayout" Target="../slideLayouts/slideLayout188.xml"/></Relationships>
</file>

<file path=ppt/slides/_rels/slide3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1.xml"/><Relationship Id="rId1" Type="http://schemas.openxmlformats.org/officeDocument/2006/relationships/slideLayout" Target="../slideLayouts/slideLayout165.xml"/></Relationships>
</file>

<file path=ppt/slides/_rels/slide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165.xml"/><Relationship Id="rId4" Type="http://schemas.openxmlformats.org/officeDocument/2006/relationships/image" Target="../media/image56.png"/></Relationships>
</file>

<file path=ppt/slides/_rels/slide4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165.xml"/><Relationship Id="rId4" Type="http://schemas.openxmlformats.org/officeDocument/2006/relationships/image" Target="../media/image59.png"/></Relationships>
</file>

<file path=ppt/slides/_rels/slide4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2.xml"/><Relationship Id="rId1" Type="http://schemas.openxmlformats.org/officeDocument/2006/relationships/slideLayout" Target="../slideLayouts/slideLayout188.xml"/></Relationships>
</file>

<file path=ppt/slides/_rels/slide4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165.xml"/></Relationships>
</file>

<file path=ppt/slides/_rels/slide4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165.xml"/></Relationships>
</file>

<file path=ppt/slides/_rels/slide4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3.xml"/><Relationship Id="rId1" Type="http://schemas.openxmlformats.org/officeDocument/2006/relationships/slideLayout" Target="../slideLayouts/slideLayout165.xml"/><Relationship Id="rId4" Type="http://schemas.openxmlformats.org/officeDocument/2006/relationships/image" Target="../media/image66.png"/></Relationships>
</file>

<file path=ppt/slides/_rels/slide46.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16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6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5.xml"/></Relationships>
</file>

<file path=ppt/slides/_rels/slide49.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6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5.xml"/></Relationships>
</file>

<file path=ppt/slides/_rels/slide5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7.xml"/><Relationship Id="rId1" Type="http://schemas.openxmlformats.org/officeDocument/2006/relationships/slideLayout" Target="../slideLayouts/slideLayout165.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65.xml"/></Relationships>
</file>

<file path=ppt/slides/_rels/slide54.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8.xml"/><Relationship Id="rId1" Type="http://schemas.openxmlformats.org/officeDocument/2006/relationships/slideLayout" Target="../slideLayouts/slideLayout165.xml"/></Relationships>
</file>

<file path=ppt/slides/_rels/slide5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9.xml"/><Relationship Id="rId1" Type="http://schemas.openxmlformats.org/officeDocument/2006/relationships/slideLayout" Target="../slideLayouts/slideLayout165.xml"/><Relationship Id="rId4" Type="http://schemas.openxmlformats.org/officeDocument/2006/relationships/image" Target="../media/image76.png"/></Relationships>
</file>

<file path=ppt/slides/_rels/slide56.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20.xml"/><Relationship Id="rId1" Type="http://schemas.openxmlformats.org/officeDocument/2006/relationships/slideLayout" Target="../slideLayouts/slideLayout165.xml"/><Relationship Id="rId4" Type="http://schemas.openxmlformats.org/officeDocument/2006/relationships/image" Target="../media/image78.png"/></Relationships>
</file>

<file path=ppt/slides/_rels/slide57.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65.xml"/></Relationships>
</file>

<file path=ppt/slides/_rels/slide59.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165.xml"/></Relationships>
</file>

<file path=ppt/slides/_rels/slide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2" Type="http://schemas.openxmlformats.org/officeDocument/2006/relationships/hyperlink" Target="http://ec.europe.eu/europaid" TargetMode="External"/><Relationship Id="rId1" Type="http://schemas.openxmlformats.org/officeDocument/2006/relationships/slideLayout" Target="../slideLayouts/slideLayout165.xml"/></Relationships>
</file>

<file path=ppt/slides/_rels/slide6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22.xml"/><Relationship Id="rId1" Type="http://schemas.openxmlformats.org/officeDocument/2006/relationships/slideLayout" Target="../slideLayouts/slideLayout165.xml"/></Relationships>
</file>

<file path=ppt/slides/_rels/slide62.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165.xml"/></Relationships>
</file>

<file path=ppt/slides/_rels/slide63.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23.xml"/><Relationship Id="rId1" Type="http://schemas.openxmlformats.org/officeDocument/2006/relationships/slideLayout" Target="../slideLayouts/slideLayout188.xml"/></Relationships>
</file>

<file path=ppt/slides/_rels/slide64.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24.xml"/><Relationship Id="rId1" Type="http://schemas.openxmlformats.org/officeDocument/2006/relationships/slideLayout" Target="../slideLayouts/slideLayout165.xml"/><Relationship Id="rId4" Type="http://schemas.openxmlformats.org/officeDocument/2006/relationships/image" Target="../media/image87.png"/></Relationships>
</file>

<file path=ppt/slides/_rels/slide65.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25.xml"/><Relationship Id="rId1" Type="http://schemas.openxmlformats.org/officeDocument/2006/relationships/slideLayout" Target="../slideLayouts/slideLayout165.xml"/></Relationships>
</file>

<file path=ppt/slides/_rels/slide66.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26.xml"/><Relationship Id="rId1" Type="http://schemas.openxmlformats.org/officeDocument/2006/relationships/slideLayout" Target="../slideLayouts/slideLayout165.xml"/><Relationship Id="rId4" Type="http://schemas.openxmlformats.org/officeDocument/2006/relationships/image" Target="../media/image90.png"/></Relationships>
</file>

<file path=ppt/slides/_rels/slide67.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27.xml"/><Relationship Id="rId1" Type="http://schemas.openxmlformats.org/officeDocument/2006/relationships/slideLayout" Target="../slideLayouts/slideLayout188.xml"/></Relationships>
</file>

<file path=ppt/slides/_rels/slide68.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28.xml"/><Relationship Id="rId1" Type="http://schemas.openxmlformats.org/officeDocument/2006/relationships/slideLayout" Target="../slideLayouts/slideLayout16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6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29.xml"/><Relationship Id="rId1" Type="http://schemas.openxmlformats.org/officeDocument/2006/relationships/slideLayout" Target="../slideLayouts/slideLayout165.xml"/></Relationships>
</file>

<file path=ppt/slides/_rels/slide71.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30.xml"/><Relationship Id="rId1" Type="http://schemas.openxmlformats.org/officeDocument/2006/relationships/slideLayout" Target="../slideLayouts/slideLayout16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65.xml"/></Relationships>
</file>

<file path=ppt/slides/_rels/slide73.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165.xml"/></Relationships>
</file>

<file path=ppt/slides/_rels/slide74.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165.xml"/></Relationships>
</file>

<file path=ppt/slides/_rels/slide75.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31.xml"/><Relationship Id="rId1" Type="http://schemas.openxmlformats.org/officeDocument/2006/relationships/slideLayout" Target="../slideLayouts/slideLayout165.xml"/><Relationship Id="rId4" Type="http://schemas.openxmlformats.org/officeDocument/2006/relationships/image" Target="../media/image98.png"/></Relationships>
</file>

<file path=ppt/slides/_rels/slide76.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32.xml"/><Relationship Id="rId1" Type="http://schemas.openxmlformats.org/officeDocument/2006/relationships/slideLayout" Target="../slideLayouts/slideLayout195.xml"/></Relationships>
</file>

<file path=ppt/slides/_rels/slide77.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33.xml"/><Relationship Id="rId1" Type="http://schemas.openxmlformats.org/officeDocument/2006/relationships/slideLayout" Target="../slideLayouts/slideLayout201.xml"/></Relationships>
</file>

<file path=ppt/slides/_rels/slide78.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34.xml"/><Relationship Id="rId1" Type="http://schemas.openxmlformats.org/officeDocument/2006/relationships/slideLayout" Target="../slideLayouts/slideLayout195.xml"/><Relationship Id="rId4" Type="http://schemas.openxmlformats.org/officeDocument/2006/relationships/image" Target="../media/image102.png"/></Relationships>
</file>

<file path=ppt/slides/_rels/slide79.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35.xml"/><Relationship Id="rId1" Type="http://schemas.openxmlformats.org/officeDocument/2006/relationships/slideLayout" Target="../slideLayouts/slideLayout195.xml"/><Relationship Id="rId4" Type="http://schemas.openxmlformats.org/officeDocument/2006/relationships/image" Target="../media/image10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36.xml"/><Relationship Id="rId1" Type="http://schemas.openxmlformats.org/officeDocument/2006/relationships/slideLayout" Target="../slideLayouts/slideLayout195.xml"/></Relationships>
</file>

<file path=ppt/slides/_rels/slide81.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37.xml"/><Relationship Id="rId1" Type="http://schemas.openxmlformats.org/officeDocument/2006/relationships/slideLayout" Target="../slideLayouts/slideLayout195.xml"/></Relationships>
</file>

<file path=ppt/slides/_rels/slide82.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38.xml"/><Relationship Id="rId1" Type="http://schemas.openxmlformats.org/officeDocument/2006/relationships/slideLayout" Target="../slideLayouts/slideLayout195.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165.xml"/></Relationships>
</file>

<file path=ppt/slides/_rels/slide8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109.png"/><Relationship Id="rId1" Type="http://schemas.openxmlformats.org/officeDocument/2006/relationships/slideLayout" Target="../slideLayouts/slideLayout165.xml"/><Relationship Id="rId4" Type="http://schemas.openxmlformats.org/officeDocument/2006/relationships/image" Target="../media/image110.png"/></Relationships>
</file>

<file path=ppt/slides/_rels/slide86.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11.png"/><Relationship Id="rId1" Type="http://schemas.openxmlformats.org/officeDocument/2006/relationships/slideLayout" Target="../slideLayouts/slideLayout165.xml"/><Relationship Id="rId4" Type="http://schemas.openxmlformats.org/officeDocument/2006/relationships/image" Target="../media/image113.png"/></Relationships>
</file>

<file path=ppt/slides/_rels/slide87.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40.xml"/><Relationship Id="rId1" Type="http://schemas.openxmlformats.org/officeDocument/2006/relationships/slideLayout" Target="../slideLayouts/slideLayout188.xml"/></Relationships>
</file>

<file path=ppt/slides/_rels/slide88.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5.png"/><Relationship Id="rId1" Type="http://schemas.openxmlformats.org/officeDocument/2006/relationships/slideLayout" Target="../slideLayouts/slideLayout189.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8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89.xml"/></Relationships>
</file>

<file path=ppt/slides/_rels/slide91.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slideLayout" Target="../slideLayouts/slideLayout189.xml"/></Relationships>
</file>

<file path=ppt/slides/_rels/slide92.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189.xml"/></Relationships>
</file>

<file path=ppt/slides/_rels/slide93.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41.xml"/><Relationship Id="rId1" Type="http://schemas.openxmlformats.org/officeDocument/2006/relationships/slideLayout" Target="../slideLayouts/slideLayout188.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65.xml"/></Relationships>
</file>

<file path=ppt/slides/_rels/slide95.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165.xml"/></Relationships>
</file>

<file path=ppt/slides/_rels/slide96.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21.png"/><Relationship Id="rId1" Type="http://schemas.openxmlformats.org/officeDocument/2006/relationships/slideLayout" Target="../slideLayouts/slideLayout165.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65.xml"/></Relationships>
</file>

<file path=ppt/slides/_rels/slide98.xml.rels><?xml version="1.0" encoding="UTF-8" standalone="yes"?>
<Relationships xmlns="http://schemas.openxmlformats.org/package/2006/relationships"><Relationship Id="rId2" Type="http://schemas.openxmlformats.org/officeDocument/2006/relationships/image" Target="../media/image123.jpeg"/><Relationship Id="rId1" Type="http://schemas.openxmlformats.org/officeDocument/2006/relationships/slideLayout" Target="../slideLayouts/slideLayout13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4"/>
          <p:cNvSpPr>
            <a:spLocks noGrp="1"/>
          </p:cNvSpPr>
          <p:nvPr>
            <p:ph type="title"/>
          </p:nvPr>
        </p:nvSpPr>
        <p:spPr bwMode="auto">
          <a:xfrm>
            <a:off x="652463" y="4137025"/>
            <a:ext cx="7977187" cy="823913"/>
          </a:xfrm>
          <a:noFill/>
          <a:ln>
            <a:miter lim="800000"/>
            <a:headEnd/>
            <a:tailEnd/>
          </a:ln>
        </p:spPr>
        <p:txBody>
          <a:bodyPr vert="horz" wrap="square" lIns="91440" tIns="45720" rIns="91440" bIns="45720" numCol="1" anchorCtr="0" compatLnSpc="1">
            <a:prstTxWarp prst="textNoShape">
              <a:avLst/>
            </a:prstTxWarp>
          </a:bodyPr>
          <a:lstStyle/>
          <a:p>
            <a:r>
              <a:rPr lang="en-GB" noProof="0" dirty="0" err="1" smtClean="0"/>
              <a:t>Europeaid</a:t>
            </a:r>
            <a:r>
              <a:rPr lang="en-GB" noProof="0" dirty="0" smtClean="0"/>
              <a:t> - </a:t>
            </a:r>
            <a:r>
              <a:rPr lang="en-GB" noProof="0" dirty="0" err="1" smtClean="0"/>
              <a:t>Namahn</a:t>
            </a:r>
            <a:endParaRPr lang="en-GB" noProof="0" dirty="0" smtClean="0"/>
          </a:p>
        </p:txBody>
      </p:sp>
      <p:sp>
        <p:nvSpPr>
          <p:cNvPr id="78851" name="Content Placeholder 5"/>
          <p:cNvSpPr>
            <a:spLocks noGrp="1"/>
          </p:cNvSpPr>
          <p:nvPr>
            <p:ph idx="1"/>
          </p:nvPr>
        </p:nvSpPr>
        <p:spPr bwMode="auto">
          <a:xfrm>
            <a:off x="642938" y="4968875"/>
            <a:ext cx="7986712" cy="595313"/>
          </a:xfrm>
          <a:noFill/>
          <a:ln>
            <a:miter lim="800000"/>
            <a:headEnd/>
            <a:tailEnd/>
          </a:ln>
        </p:spPr>
        <p:txBody>
          <a:bodyPr vert="horz" wrap="square" lIns="91440" tIns="45720" rIns="91440" bIns="45720" numCol="1" anchor="t" anchorCtr="0" compatLnSpc="1">
            <a:prstTxWarp prst="textNoShape">
              <a:avLst/>
            </a:prstTxWarp>
          </a:bodyPr>
          <a:lstStyle/>
          <a:p>
            <a:r>
              <a:rPr lang="en-GB" dirty="0" smtClean="0"/>
              <a:t>Usability analysis</a:t>
            </a:r>
            <a:r>
              <a:rPr lang="en-GB" noProof="0" dirty="0" smtClean="0"/>
              <a:t>, </a:t>
            </a:r>
            <a:r>
              <a:rPr lang="en-GB" noProof="0" dirty="0" err="1" smtClean="0"/>
              <a:t>Devco</a:t>
            </a:r>
            <a:r>
              <a:rPr lang="en-GB" noProof="0" dirty="0" smtClean="0"/>
              <a:t> web site</a:t>
            </a:r>
          </a:p>
        </p:txBody>
      </p:sp>
      <p:pic>
        <p:nvPicPr>
          <p:cNvPr id="78854" name="Picture 9" descr="logo.pn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431088" y="6357938"/>
            <a:ext cx="1069975" cy="3095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0880" y="142240"/>
            <a:ext cx="8041560" cy="1012038"/>
          </a:xfrm>
        </p:spPr>
        <p:txBody>
          <a:bodyPr>
            <a:normAutofit/>
          </a:bodyPr>
          <a:lstStyle/>
          <a:p>
            <a:r>
              <a:rPr lang="en-GB" dirty="0" smtClean="0"/>
              <a:t>Classification</a:t>
            </a:r>
            <a:endParaRPr lang="en-GB" dirty="0"/>
          </a:p>
        </p:txBody>
      </p:sp>
      <p:sp>
        <p:nvSpPr>
          <p:cNvPr id="3" name="Content Placeholder 2"/>
          <p:cNvSpPr>
            <a:spLocks noGrp="1"/>
          </p:cNvSpPr>
          <p:nvPr>
            <p:ph idx="1"/>
          </p:nvPr>
        </p:nvSpPr>
        <p:spPr/>
        <p:txBody>
          <a:bodyPr/>
          <a:lstStyle/>
          <a:p>
            <a:r>
              <a:rPr lang="en-GB" dirty="0" smtClean="0"/>
              <a:t>3 workshops – mind mapping tool</a:t>
            </a:r>
            <a:endParaRPr lang="en-GB" dirty="0"/>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A43C6F02-E407-442B-93C3-136B5EBFBFA0}" type="slidenum">
              <a:rPr lang="en-US"/>
              <a:pPr>
                <a:defRPr/>
              </a:pPr>
              <a:t>10</a:t>
            </a:fld>
            <a:endParaRPr lang="en-US" dirty="0"/>
          </a:p>
        </p:txBody>
      </p:sp>
      <p:pic>
        <p:nvPicPr>
          <p:cNvPr id="7" name="Picture 4"/>
          <p:cNvPicPr>
            <a:picLocks noChangeAspect="1" noChangeArrowheads="1"/>
          </p:cNvPicPr>
          <p:nvPr/>
        </p:nvPicPr>
        <p:blipFill>
          <a:blip r:embed="rId2" cstate="email"/>
          <a:srcRect/>
          <a:stretch>
            <a:fillRect/>
          </a:stretch>
        </p:blipFill>
        <p:spPr bwMode="auto">
          <a:xfrm>
            <a:off x="547132" y="1944619"/>
            <a:ext cx="3880852" cy="4608512"/>
          </a:xfrm>
          <a:prstGeom prst="rect">
            <a:avLst/>
          </a:prstGeom>
          <a:noFill/>
          <a:ln w="9525">
            <a:solidFill>
              <a:schemeClr val="bg1">
                <a:lumMod val="65000"/>
              </a:schemeClr>
            </a:solidFill>
            <a:miter lim="800000"/>
            <a:headEnd/>
            <a:tailEnd/>
          </a:ln>
          <a:effectLst/>
        </p:spPr>
      </p:pic>
      <p:pic>
        <p:nvPicPr>
          <p:cNvPr id="8" name="Picture 5"/>
          <p:cNvPicPr>
            <a:picLocks noChangeAspect="1" noChangeArrowheads="1"/>
          </p:cNvPicPr>
          <p:nvPr/>
        </p:nvPicPr>
        <p:blipFill>
          <a:blip r:embed="rId3" cstate="email"/>
          <a:srcRect/>
          <a:stretch>
            <a:fillRect/>
          </a:stretch>
        </p:blipFill>
        <p:spPr bwMode="auto">
          <a:xfrm>
            <a:off x="3275856" y="3258400"/>
            <a:ext cx="5654756" cy="3514931"/>
          </a:xfrm>
          <a:prstGeom prst="rect">
            <a:avLst/>
          </a:prstGeom>
          <a:noFill/>
          <a:ln w="9525">
            <a:noFill/>
            <a:miter lim="800000"/>
            <a:headEnd/>
            <a:tailEnd/>
          </a:ln>
          <a:effectLst/>
        </p:spPr>
      </p:pic>
    </p:spTree>
    <p:extLst>
      <p:ext uri="{BB962C8B-B14F-4D97-AF65-F5344CB8AC3E}">
        <p14:creationId xmlns:p14="http://schemas.microsoft.com/office/powerpoint/2010/main" val="773587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Most-visited pages (2011)</a:t>
            </a:r>
            <a:endParaRPr lang="en-GB" dirty="0"/>
          </a:p>
        </p:txBody>
      </p:sp>
      <p:sp>
        <p:nvSpPr>
          <p:cNvPr id="3" name="Content Placeholder 2"/>
          <p:cNvSpPr>
            <a:spLocks noGrp="1"/>
          </p:cNvSpPr>
          <p:nvPr>
            <p:ph idx="1"/>
          </p:nvPr>
        </p:nvSpPr>
        <p:spPr>
          <a:xfrm>
            <a:off x="487920" y="1316341"/>
            <a:ext cx="8013170" cy="2400691"/>
          </a:xfrm>
        </p:spPr>
        <p:txBody>
          <a:bodyPr>
            <a:normAutofit fontScale="92500" lnSpcReduction="20000"/>
          </a:bodyPr>
          <a:lstStyle/>
          <a:p>
            <a:r>
              <a:rPr lang="en-GB" smtClean="0"/>
              <a:t>The homepage is NOT in the top 10!</a:t>
            </a:r>
          </a:p>
          <a:p>
            <a:r>
              <a:rPr lang="en-GB" smtClean="0"/>
              <a:t>9 out of 10 are pages from the work-section</a:t>
            </a:r>
          </a:p>
          <a:p>
            <a:pPr lvl="1"/>
            <a:r>
              <a:rPr lang="en-GB" smtClean="0"/>
              <a:t>Funding, Pador, practical guide…</a:t>
            </a:r>
          </a:p>
          <a:p>
            <a:r>
              <a:rPr lang="en-GB" smtClean="0"/>
              <a:t>5 out of 10 are pages concerning procedures</a:t>
            </a:r>
          </a:p>
          <a:p>
            <a:endParaRPr lang="en-GB" dirty="0"/>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C256873F-55EB-4E57-A76D-ADC9035522FF}" type="slidenum">
              <a:rPr lang="en-US" smtClean="0"/>
              <a:pPr>
                <a:defRPr/>
              </a:pPr>
              <a:t>100</a:t>
            </a:fld>
            <a:endParaRPr lang="en-US" dirty="0"/>
          </a:p>
        </p:txBody>
      </p:sp>
      <p:pic>
        <p:nvPicPr>
          <p:cNvPr id="347138"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431972" y="3573016"/>
            <a:ext cx="6020348" cy="321297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77051533"/>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Search keywords</a:t>
            </a:r>
            <a:endParaRPr lang="en-GB" dirty="0"/>
          </a:p>
        </p:txBody>
      </p:sp>
      <p:sp>
        <p:nvSpPr>
          <p:cNvPr id="3" name="Content Placeholder 2"/>
          <p:cNvSpPr>
            <a:spLocks noGrp="1"/>
          </p:cNvSpPr>
          <p:nvPr>
            <p:ph idx="1"/>
          </p:nvPr>
        </p:nvSpPr>
        <p:spPr/>
        <p:txBody>
          <a:bodyPr/>
          <a:lstStyle/>
          <a:p>
            <a:r>
              <a:rPr lang="en-GB" smtClean="0"/>
              <a:t>“Pador” = most searched for keyword</a:t>
            </a:r>
          </a:p>
          <a:p>
            <a:pPr lvl="1"/>
            <a:r>
              <a:rPr lang="en-GB" smtClean="0"/>
              <a:t>Four times as much as “europeaid”</a:t>
            </a:r>
            <a:endParaRPr lang="en-GB" dirty="0"/>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C256873F-55EB-4E57-A76D-ADC9035522FF}" type="slidenum">
              <a:rPr lang="en-US" smtClean="0"/>
              <a:pPr>
                <a:defRPr/>
              </a:pPr>
              <a:t>101</a:t>
            </a:fld>
            <a:endParaRPr lang="en-US" dirty="0"/>
          </a:p>
        </p:txBody>
      </p:sp>
      <p:pic>
        <p:nvPicPr>
          <p:cNvPr id="348162"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123728" y="2420888"/>
            <a:ext cx="4646687" cy="399566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59243438"/>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Visitors</a:t>
            </a:r>
            <a:endParaRPr lang="en-GB" dirty="0"/>
          </a:p>
        </p:txBody>
      </p:sp>
      <p:sp>
        <p:nvSpPr>
          <p:cNvPr id="3" name="Content Placeholder 2"/>
          <p:cNvSpPr>
            <a:spLocks noGrp="1"/>
          </p:cNvSpPr>
          <p:nvPr>
            <p:ph idx="1"/>
          </p:nvPr>
        </p:nvSpPr>
        <p:spPr/>
        <p:txBody>
          <a:bodyPr/>
          <a:lstStyle/>
          <a:p>
            <a:r>
              <a:rPr lang="en-GB" smtClean="0"/>
              <a:t>Majority of returning visitors</a:t>
            </a:r>
            <a:br>
              <a:rPr lang="en-GB" smtClean="0"/>
            </a:br>
            <a:endParaRPr lang="en-GB" smtClean="0"/>
          </a:p>
          <a:p>
            <a:r>
              <a:rPr lang="en-GB" smtClean="0"/>
              <a:t>Location:</a:t>
            </a:r>
          </a:p>
          <a:p>
            <a:pPr lvl="1"/>
            <a:r>
              <a:rPr lang="en-GB" smtClean="0"/>
              <a:t>Visitors from </a:t>
            </a:r>
            <a:r>
              <a:rPr lang="en-GB" b="1" smtClean="0"/>
              <a:t>Belgium</a:t>
            </a:r>
            <a:r>
              <a:rPr lang="en-GB" smtClean="0"/>
              <a:t> largely outnumber visitors from other countries.</a:t>
            </a:r>
          </a:p>
          <a:p>
            <a:pPr lvl="1"/>
            <a:r>
              <a:rPr lang="en-GB" smtClean="0"/>
              <a:t>The top 10 of locations are all countries from Europe</a:t>
            </a:r>
            <a:br>
              <a:rPr lang="en-GB" smtClean="0"/>
            </a:br>
            <a:r>
              <a:rPr lang="en-GB" smtClean="0"/>
              <a:t>(+ United States)</a:t>
            </a:r>
            <a:endParaRPr lang="en-GB" dirty="0"/>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C256873F-55EB-4E57-A76D-ADC9035522FF}" type="slidenum">
              <a:rPr lang="en-US" smtClean="0"/>
              <a:pPr>
                <a:defRPr/>
              </a:pPr>
              <a:t>102</a:t>
            </a:fld>
            <a:endParaRPr lang="en-US" dirty="0"/>
          </a:p>
        </p:txBody>
      </p:sp>
      <p:pic>
        <p:nvPicPr>
          <p:cNvPr id="346114"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868144" y="1484783"/>
            <a:ext cx="3076575" cy="128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66462116"/>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Conclusion</a:t>
            </a:r>
            <a:endParaRPr lang="en-GB" dirty="0"/>
          </a:p>
        </p:txBody>
      </p:sp>
      <p:sp>
        <p:nvSpPr>
          <p:cNvPr id="3" name="Content Placeholder 2"/>
          <p:cNvSpPr>
            <a:spLocks noGrp="1"/>
          </p:cNvSpPr>
          <p:nvPr>
            <p:ph idx="1"/>
          </p:nvPr>
        </p:nvSpPr>
        <p:spPr/>
        <p:txBody>
          <a:bodyPr/>
          <a:lstStyle/>
          <a:p>
            <a:r>
              <a:rPr lang="en-GB" dirty="0" smtClean="0"/>
              <a:t>Most visits come from people inside Europe (mainly </a:t>
            </a:r>
            <a:r>
              <a:rPr lang="en-GB" b="1" dirty="0" smtClean="0"/>
              <a:t>Belgium</a:t>
            </a:r>
            <a:r>
              <a:rPr lang="en-GB" dirty="0" smtClean="0"/>
              <a:t>) interested in </a:t>
            </a:r>
            <a:r>
              <a:rPr lang="en-GB" b="1" dirty="0" smtClean="0"/>
              <a:t>funding</a:t>
            </a:r>
            <a:r>
              <a:rPr lang="en-GB" dirty="0" smtClean="0"/>
              <a:t>.</a:t>
            </a:r>
          </a:p>
          <a:p>
            <a:r>
              <a:rPr lang="en-GB" dirty="0" smtClean="0"/>
              <a:t>These users </a:t>
            </a:r>
            <a:r>
              <a:rPr lang="en-GB" b="1" dirty="0" smtClean="0"/>
              <a:t>return to the site on a regular base</a:t>
            </a:r>
            <a:r>
              <a:rPr lang="en-GB" dirty="0" smtClean="0"/>
              <a:t> (could be several times a week), and they </a:t>
            </a:r>
            <a:r>
              <a:rPr lang="en-GB" b="1" dirty="0" smtClean="0"/>
              <a:t>go directly to the pages </a:t>
            </a:r>
            <a:r>
              <a:rPr lang="en-GB" dirty="0" smtClean="0"/>
              <a:t>they are interested in (e.g. via bookmarks), </a:t>
            </a:r>
          </a:p>
          <a:p>
            <a:endParaRPr lang="en-GB" dirty="0"/>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C256873F-55EB-4E57-A76D-ADC9035522FF}" type="slidenum">
              <a:rPr lang="en-US" smtClean="0"/>
              <a:pPr>
                <a:defRPr/>
              </a:pPr>
              <a:t>103</a:t>
            </a:fld>
            <a:endParaRPr lang="en-US" dirty="0"/>
          </a:p>
        </p:txBody>
      </p:sp>
    </p:spTree>
    <p:extLst>
      <p:ext uri="{BB962C8B-B14F-4D97-AF65-F5344CB8AC3E}">
        <p14:creationId xmlns:p14="http://schemas.microsoft.com/office/powerpoint/2010/main" val="1545718324"/>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Conclusion (2)</a:t>
            </a:r>
            <a:endParaRPr lang="en-GB" dirty="0"/>
          </a:p>
        </p:txBody>
      </p:sp>
      <p:sp>
        <p:nvSpPr>
          <p:cNvPr id="3" name="Content Placeholder 2"/>
          <p:cNvSpPr>
            <a:spLocks noGrp="1"/>
          </p:cNvSpPr>
          <p:nvPr>
            <p:ph idx="1"/>
          </p:nvPr>
        </p:nvSpPr>
        <p:spPr/>
        <p:txBody>
          <a:bodyPr/>
          <a:lstStyle/>
          <a:p>
            <a:r>
              <a:rPr lang="en-GB" smtClean="0"/>
              <a:t>Cf. statistics ex dev site – most-visited pages:</a:t>
            </a:r>
          </a:p>
          <a:p>
            <a:pPr lvl="1"/>
            <a:r>
              <a:rPr lang="en-GB" smtClean="0"/>
              <a:t>1.	</a:t>
            </a:r>
            <a:r>
              <a:rPr lang="en-GB" b="1" smtClean="0"/>
              <a:t>Cotonou agreement (and Lome convention)</a:t>
            </a:r>
            <a:r>
              <a:rPr lang="en-GB" smtClean="0"/>
              <a:t> – these are legal background of development cooperation</a:t>
            </a:r>
          </a:p>
          <a:p>
            <a:pPr lvl="1"/>
            <a:r>
              <a:rPr lang="en-GB" smtClean="0"/>
              <a:t>2.	</a:t>
            </a:r>
            <a:r>
              <a:rPr lang="en-GB" b="1" smtClean="0"/>
              <a:t>Country strategy pages </a:t>
            </a:r>
            <a:r>
              <a:rPr lang="en-GB" smtClean="0"/>
              <a:t>– present development approach for a long term (5 years) period and financing allocated per sector)</a:t>
            </a:r>
          </a:p>
          <a:p>
            <a:pPr lvl="1"/>
            <a:r>
              <a:rPr lang="en-GB" smtClean="0"/>
              <a:t>3.	</a:t>
            </a:r>
            <a:r>
              <a:rPr lang="en-GB" b="1" smtClean="0"/>
              <a:t>Africa- EU relations</a:t>
            </a:r>
            <a:r>
              <a:rPr lang="en-GB" smtClean="0"/>
              <a:t>: this topic now has a separate website (</a:t>
            </a:r>
            <a:r>
              <a:rPr lang="en-GB" smtClean="0">
                <a:hlinkClick r:id="rId2"/>
              </a:rPr>
              <a:t>www.africa-eu-partnership.org</a:t>
            </a:r>
            <a:r>
              <a:rPr lang="en-GB" smtClean="0"/>
              <a:t>)</a:t>
            </a:r>
          </a:p>
          <a:p>
            <a:r>
              <a:rPr lang="en-GB" smtClean="0"/>
              <a:t>Procurement and grants only in 4</a:t>
            </a:r>
            <a:r>
              <a:rPr lang="en-GB" baseline="30000" smtClean="0"/>
              <a:t>th</a:t>
            </a:r>
            <a:r>
              <a:rPr lang="en-GB" smtClean="0"/>
              <a:t> place!</a:t>
            </a:r>
          </a:p>
          <a:p>
            <a:endParaRPr lang="en-GB" smtClean="0"/>
          </a:p>
          <a:p>
            <a:pPr lvl="1"/>
            <a:endParaRPr lang="en-GB" dirty="0"/>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C256873F-55EB-4E57-A76D-ADC9035522FF}" type="slidenum">
              <a:rPr lang="en-US" smtClean="0"/>
              <a:pPr>
                <a:defRPr/>
              </a:pPr>
              <a:t>104</a:t>
            </a:fld>
            <a:endParaRPr lang="en-US" dirty="0"/>
          </a:p>
        </p:txBody>
      </p:sp>
    </p:spTree>
    <p:extLst>
      <p:ext uri="{BB962C8B-B14F-4D97-AF65-F5344CB8AC3E}">
        <p14:creationId xmlns:p14="http://schemas.microsoft.com/office/powerpoint/2010/main" val="854201937"/>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3"/>
          <p:cNvSpPr>
            <a:spLocks noGrp="1"/>
          </p:cNvSpPr>
          <p:nvPr>
            <p:ph type="title"/>
          </p:nvPr>
        </p:nvSpPr>
        <p:spPr bwMode="auto">
          <a:xfrm>
            <a:off x="490538" y="2622550"/>
            <a:ext cx="7461250" cy="1012825"/>
          </a:xfrm>
          <a:noFill/>
          <a:ln>
            <a:miter lim="800000"/>
            <a:headEnd/>
            <a:tailEnd/>
          </a:ln>
        </p:spPr>
        <p:txBody>
          <a:bodyPr vert="horz" wrap="square" lIns="91440" tIns="45720" rIns="91440" bIns="45720" numCol="1" anchorCtr="0" compatLnSpc="1">
            <a:prstTxWarp prst="textNoShape">
              <a:avLst/>
            </a:prstTxWarp>
          </a:bodyPr>
          <a:lstStyle/>
          <a:p>
            <a:pPr eaLnBrk="1" hangingPunct="1"/>
            <a:r>
              <a:rPr lang="en-GB" noProof="0" dirty="0" smtClean="0"/>
              <a:t>Benchmarking</a:t>
            </a:r>
          </a:p>
        </p:txBody>
      </p:sp>
      <p:sp>
        <p:nvSpPr>
          <p:cNvPr id="80899" name="Text Placeholder 4"/>
          <p:cNvSpPr>
            <a:spLocks noGrp="1"/>
          </p:cNvSpPr>
          <p:nvPr>
            <p:ph type="body" sz="quarter" idx="10"/>
          </p:nvPr>
        </p:nvSpPr>
        <p:spPr bwMode="auto">
          <a:xfrm>
            <a:off x="471488" y="3773488"/>
            <a:ext cx="7462837" cy="1741487"/>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endParaRPr lang="nl-BE" sz="1800" i="1" dirty="0" smtClean="0"/>
          </a:p>
        </p:txBody>
      </p:sp>
      <p:sp>
        <p:nvSpPr>
          <p:cNvPr id="4" name="Content Placeholder 5"/>
          <p:cNvSpPr txBox="1">
            <a:spLocks/>
          </p:cNvSpPr>
          <p:nvPr/>
        </p:nvSpPr>
        <p:spPr>
          <a:xfrm>
            <a:off x="5675278" y="3719312"/>
            <a:ext cx="2857535" cy="285752"/>
          </a:xfrm>
          <a:prstGeom prst="rect">
            <a:avLst/>
          </a:prstGeom>
        </p:spPr>
        <p:txBody>
          <a:bodyPr/>
          <a:lstStyle/>
          <a:p>
            <a:pPr marL="342900" indent="-342900" algn="r" eaLnBrk="0" hangingPunct="0">
              <a:spcBef>
                <a:spcPts val="800"/>
              </a:spcBef>
              <a:buFont typeface="Wingdings" pitchFamily="2" charset="2"/>
              <a:buNone/>
              <a:defRPr/>
            </a:pPr>
            <a:r>
              <a:rPr lang="nl-BE" sz="1800" kern="0" dirty="0" smtClean="0">
                <a:solidFill>
                  <a:srgbClr val="FFFFFF"/>
                </a:solidFill>
                <a:latin typeface="Calibri"/>
                <a:ea typeface="+mn-ea"/>
                <a:cs typeface="+mn-cs"/>
              </a:rPr>
              <a:t> </a:t>
            </a:r>
            <a:endParaRPr lang="nl-BE" sz="1800" kern="0" dirty="0">
              <a:solidFill>
                <a:srgbClr val="FFFFFF"/>
              </a:solidFill>
              <a:latin typeface="Calibri"/>
              <a:ea typeface="+mn-ea"/>
              <a:cs typeface="+mn-cs"/>
            </a:endParaRPr>
          </a:p>
        </p:txBody>
      </p:sp>
    </p:spTree>
    <p:extLst>
      <p:ext uri="{BB962C8B-B14F-4D97-AF65-F5344CB8AC3E}">
        <p14:creationId xmlns:p14="http://schemas.microsoft.com/office/powerpoint/2010/main" val="3204851410"/>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8017" name="Title 1"/>
          <p:cNvSpPr>
            <a:spLocks noGrp="1"/>
          </p:cNvSpPr>
          <p:nvPr>
            <p:ph type="title"/>
          </p:nvPr>
        </p:nvSpPr>
        <p:spPr bwMode="auto">
          <a:xfrm>
            <a:off x="490538" y="142875"/>
            <a:ext cx="7461250" cy="1011238"/>
          </a:xfrm>
          <a:noFill/>
          <a:ln>
            <a:miter lim="800000"/>
            <a:headEnd/>
            <a:tailEnd/>
          </a:ln>
        </p:spPr>
        <p:txBody>
          <a:bodyPr vert="horz" wrap="square" lIns="91440" tIns="45720" rIns="91440" bIns="45720" numCol="1" anchorCtr="0" compatLnSpc="1">
            <a:prstTxWarp prst="textNoShape">
              <a:avLst/>
            </a:prstTxWarp>
          </a:bodyPr>
          <a:lstStyle/>
          <a:p>
            <a:r>
              <a:rPr lang="nl-BE" smtClean="0"/>
              <a:t>Websites visited</a:t>
            </a:r>
          </a:p>
        </p:txBody>
      </p:sp>
      <p:sp>
        <p:nvSpPr>
          <p:cNvPr id="598018" name="Content Placeholder 3"/>
          <p:cNvSpPr>
            <a:spLocks noGrp="1"/>
          </p:cNvSpPr>
          <p:nvPr>
            <p:ph sz="quarter" idx="10"/>
          </p:nvPr>
        </p:nvSpPr>
        <p:spPr bwMode="auto">
          <a:xfrm>
            <a:off x="5745163" y="1009650"/>
            <a:ext cx="2857500" cy="285750"/>
          </a:xfrm>
          <a:noFill/>
          <a:ln>
            <a:miter lim="800000"/>
            <a:headEnd/>
            <a:tailEnd/>
          </a:ln>
        </p:spPr>
        <p:txBody>
          <a:bodyPr vert="horz" wrap="square" lIns="91440" tIns="45720" rIns="91440" bIns="45720" numCol="1" anchor="t" anchorCtr="0" compatLnSpc="1">
            <a:prstTxWarp prst="textNoShape">
              <a:avLst/>
            </a:prstTxWarp>
          </a:bodyPr>
          <a:lstStyle/>
          <a:p>
            <a:endParaRPr lang="nl-BE" smtClean="0"/>
          </a:p>
        </p:txBody>
      </p:sp>
      <p:sp>
        <p:nvSpPr>
          <p:cNvPr id="598019" name="Slide Number Placeholder 4"/>
          <p:cNvSpPr>
            <a:spLocks noGrp="1"/>
          </p:cNvSpPr>
          <p:nvPr>
            <p:ph type="sldNum" sz="quarter" idx="11"/>
          </p:nvPr>
        </p:nvSpPr>
        <p:spPr bwMode="auto">
          <a:ln>
            <a:miter lim="800000"/>
            <a:headEnd/>
            <a:tailEnd/>
          </a:ln>
        </p:spPr>
        <p:txBody>
          <a:bodyPr vert="horz" wrap="square" lIns="91440" tIns="45720" rIns="91440" bIns="45720" numCol="1" anchorCtr="0" compatLnSpc="1">
            <a:prstTxWarp prst="textNoShape">
              <a:avLst/>
            </a:prstTxWarp>
          </a:bodyPr>
          <a:lstStyle/>
          <a:p>
            <a:fld id="{52C8802E-7048-4CA4-B576-D13E35D46FD5}" type="slidenum">
              <a:rPr lang="en-US" smtClean="0"/>
              <a:pPr/>
              <a:t>106</a:t>
            </a:fld>
            <a:endParaRPr lang="en-US" smtClean="0"/>
          </a:p>
        </p:txBody>
      </p:sp>
      <p:sp>
        <p:nvSpPr>
          <p:cNvPr id="8" name="Content Placeholder 2"/>
          <p:cNvSpPr txBox="1">
            <a:spLocks/>
          </p:cNvSpPr>
          <p:nvPr/>
        </p:nvSpPr>
        <p:spPr>
          <a:xfrm>
            <a:off x="457200" y="1600200"/>
            <a:ext cx="8229600" cy="4525963"/>
          </a:xfrm>
          <a:prstGeom prst="rect">
            <a:avLst/>
          </a:prstGeom>
        </p:spPr>
        <p:txBody>
          <a:bodyPr>
            <a:normAutofit fontScale="55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fontAlgn="auto">
              <a:spcAft>
                <a:spcPts val="0"/>
              </a:spcAft>
              <a:defRPr/>
            </a:pPr>
            <a:r>
              <a:rPr lang="en-US" b="1" dirty="0" smtClean="0">
                <a:solidFill>
                  <a:sysClr val="windowText" lastClr="000000"/>
                </a:solidFill>
              </a:rPr>
              <a:t>World Bank</a:t>
            </a:r>
            <a:r>
              <a:rPr lang="en-US" dirty="0" smtClean="0">
                <a:solidFill>
                  <a:sysClr val="windowText" lastClr="000000"/>
                </a:solidFill>
              </a:rPr>
              <a:t>: </a:t>
            </a:r>
            <a:r>
              <a:rPr lang="en-US" dirty="0" smtClean="0">
                <a:solidFill>
                  <a:sysClr val="windowText" lastClr="000000"/>
                </a:solidFill>
                <a:hlinkClick r:id="rId3"/>
              </a:rPr>
              <a:t>http://www.worldbank.org/</a:t>
            </a:r>
            <a:r>
              <a:rPr lang="en-US" dirty="0" smtClean="0">
                <a:solidFill>
                  <a:sysClr val="windowText" lastClr="000000"/>
                </a:solidFill>
              </a:rPr>
              <a:t> </a:t>
            </a:r>
            <a:endParaRPr lang="nl-BE" dirty="0" smtClean="0">
              <a:solidFill>
                <a:sysClr val="windowText" lastClr="000000"/>
              </a:solidFill>
            </a:endParaRPr>
          </a:p>
          <a:p>
            <a:pPr fontAlgn="auto">
              <a:spcAft>
                <a:spcPts val="0"/>
              </a:spcAft>
              <a:defRPr/>
            </a:pPr>
            <a:r>
              <a:rPr lang="en-US" dirty="0" smtClean="0">
                <a:solidFill>
                  <a:sysClr val="windowText" lastClr="000000"/>
                </a:solidFill>
              </a:rPr>
              <a:t>European Investment bank (EIB): </a:t>
            </a:r>
            <a:r>
              <a:rPr lang="en-US" dirty="0" smtClean="0">
                <a:solidFill>
                  <a:sysClr val="windowText" lastClr="000000"/>
                </a:solidFill>
                <a:hlinkClick r:id="rId4"/>
              </a:rPr>
              <a:t>http://www.eib.org/</a:t>
            </a:r>
            <a:r>
              <a:rPr lang="en-US" dirty="0" smtClean="0">
                <a:solidFill>
                  <a:sysClr val="windowText" lastClr="000000"/>
                </a:solidFill>
              </a:rPr>
              <a:t>  </a:t>
            </a:r>
            <a:endParaRPr lang="nl-BE" dirty="0" smtClean="0">
              <a:solidFill>
                <a:sysClr val="windowText" lastClr="000000"/>
              </a:solidFill>
            </a:endParaRPr>
          </a:p>
          <a:p>
            <a:pPr fontAlgn="auto">
              <a:spcAft>
                <a:spcPts val="0"/>
              </a:spcAft>
              <a:defRPr/>
            </a:pPr>
            <a:r>
              <a:rPr lang="en-US" dirty="0" smtClean="0">
                <a:solidFill>
                  <a:sysClr val="windowText" lastClr="000000"/>
                </a:solidFill>
              </a:rPr>
              <a:t>International Monetary Fund (IMF</a:t>
            </a:r>
            <a:r>
              <a:rPr lang="en-US" i="1" dirty="0" smtClean="0">
                <a:solidFill>
                  <a:sysClr val="windowText" lastClr="000000"/>
                </a:solidFill>
              </a:rPr>
              <a:t>): </a:t>
            </a:r>
            <a:r>
              <a:rPr lang="en-US" dirty="0" smtClean="0">
                <a:solidFill>
                  <a:sysClr val="windowText" lastClr="000000"/>
                </a:solidFill>
                <a:hlinkClick r:id="rId5"/>
              </a:rPr>
              <a:t>http://www.imf.org/external/index.htm</a:t>
            </a:r>
            <a:r>
              <a:rPr lang="en-US" dirty="0" smtClean="0">
                <a:solidFill>
                  <a:sysClr val="windowText" lastClr="000000"/>
                </a:solidFill>
              </a:rPr>
              <a:t> </a:t>
            </a:r>
            <a:endParaRPr lang="nl-BE" dirty="0" smtClean="0">
              <a:solidFill>
                <a:sysClr val="windowText" lastClr="000000"/>
              </a:solidFill>
            </a:endParaRPr>
          </a:p>
          <a:p>
            <a:pPr fontAlgn="auto">
              <a:spcAft>
                <a:spcPts val="0"/>
              </a:spcAft>
              <a:defRPr/>
            </a:pPr>
            <a:r>
              <a:rPr lang="en-US" dirty="0" smtClean="0">
                <a:solidFill>
                  <a:sysClr val="windowText" lastClr="000000"/>
                </a:solidFill>
              </a:rPr>
              <a:t>World Trade Organization (WTO): </a:t>
            </a:r>
            <a:r>
              <a:rPr lang="en-US" dirty="0" smtClean="0">
                <a:solidFill>
                  <a:sysClr val="windowText" lastClr="000000"/>
                </a:solidFill>
                <a:hlinkClick r:id="rId6"/>
              </a:rPr>
              <a:t>http://www.wto.org/</a:t>
            </a:r>
            <a:r>
              <a:rPr lang="en-US" dirty="0" smtClean="0">
                <a:solidFill>
                  <a:sysClr val="windowText" lastClr="000000"/>
                </a:solidFill>
              </a:rPr>
              <a:t>  </a:t>
            </a:r>
            <a:endParaRPr lang="nl-BE" dirty="0" smtClean="0">
              <a:solidFill>
                <a:sysClr val="windowText" lastClr="000000"/>
              </a:solidFill>
            </a:endParaRPr>
          </a:p>
          <a:p>
            <a:pPr fontAlgn="auto">
              <a:spcAft>
                <a:spcPts val="0"/>
              </a:spcAft>
              <a:defRPr/>
            </a:pPr>
            <a:r>
              <a:rPr lang="en-US" b="1" dirty="0" smtClean="0">
                <a:solidFill>
                  <a:sysClr val="windowText" lastClr="000000"/>
                </a:solidFill>
              </a:rPr>
              <a:t>DIFID (the UK development agency)</a:t>
            </a:r>
            <a:r>
              <a:rPr lang="en-US" dirty="0" smtClean="0">
                <a:solidFill>
                  <a:sysClr val="windowText" lastClr="000000"/>
                </a:solidFill>
              </a:rPr>
              <a:t>: </a:t>
            </a:r>
            <a:r>
              <a:rPr lang="en-US" dirty="0" smtClean="0">
                <a:solidFill>
                  <a:sysClr val="windowText" lastClr="000000"/>
                </a:solidFill>
                <a:hlinkClick r:id="rId7"/>
              </a:rPr>
              <a:t>http://www.dfid.gov.uk/</a:t>
            </a:r>
            <a:r>
              <a:rPr lang="en-US" dirty="0" smtClean="0">
                <a:solidFill>
                  <a:sysClr val="windowText" lastClr="000000"/>
                </a:solidFill>
              </a:rPr>
              <a:t>  </a:t>
            </a:r>
            <a:endParaRPr lang="nl-BE" dirty="0" smtClean="0">
              <a:solidFill>
                <a:sysClr val="windowText" lastClr="000000"/>
              </a:solidFill>
            </a:endParaRPr>
          </a:p>
          <a:p>
            <a:pPr fontAlgn="auto">
              <a:spcAft>
                <a:spcPts val="0"/>
              </a:spcAft>
              <a:defRPr/>
            </a:pPr>
            <a:r>
              <a:rPr lang="en-US" dirty="0" smtClean="0">
                <a:solidFill>
                  <a:sysClr val="windowText" lastClr="000000"/>
                </a:solidFill>
              </a:rPr>
              <a:t>SIDA (Swedish development agency): </a:t>
            </a:r>
            <a:r>
              <a:rPr lang="en-US" dirty="0" smtClean="0">
                <a:solidFill>
                  <a:sysClr val="windowText" lastClr="000000"/>
                </a:solidFill>
                <a:hlinkClick r:id="rId8"/>
              </a:rPr>
              <a:t>http://www.sida.se/English/</a:t>
            </a:r>
            <a:r>
              <a:rPr lang="en-US" dirty="0" smtClean="0">
                <a:solidFill>
                  <a:sysClr val="windowText" lastClr="000000"/>
                </a:solidFill>
              </a:rPr>
              <a:t>  </a:t>
            </a:r>
            <a:endParaRPr lang="nl-BE" dirty="0" smtClean="0">
              <a:solidFill>
                <a:sysClr val="windowText" lastClr="000000"/>
              </a:solidFill>
            </a:endParaRPr>
          </a:p>
          <a:p>
            <a:pPr fontAlgn="auto">
              <a:spcAft>
                <a:spcPts val="0"/>
              </a:spcAft>
              <a:defRPr/>
            </a:pPr>
            <a:r>
              <a:rPr lang="en-US" dirty="0" smtClean="0">
                <a:solidFill>
                  <a:sysClr val="windowText" lastClr="000000"/>
                </a:solidFill>
              </a:rPr>
              <a:t>USAID (The USA development agency): </a:t>
            </a:r>
            <a:r>
              <a:rPr lang="en-US" dirty="0" smtClean="0">
                <a:solidFill>
                  <a:sysClr val="windowText" lastClr="000000"/>
                </a:solidFill>
                <a:hlinkClick r:id="rId9"/>
              </a:rPr>
              <a:t>http://www.usaid.gov/</a:t>
            </a:r>
            <a:r>
              <a:rPr lang="en-US" dirty="0" smtClean="0">
                <a:solidFill>
                  <a:sysClr val="windowText" lastClr="000000"/>
                </a:solidFill>
              </a:rPr>
              <a:t>  </a:t>
            </a:r>
            <a:endParaRPr lang="nl-BE" dirty="0" smtClean="0">
              <a:solidFill>
                <a:sysClr val="windowText" lastClr="000000"/>
              </a:solidFill>
            </a:endParaRPr>
          </a:p>
          <a:p>
            <a:pPr fontAlgn="auto">
              <a:spcAft>
                <a:spcPts val="0"/>
              </a:spcAft>
              <a:defRPr/>
            </a:pPr>
            <a:r>
              <a:rPr lang="en-US" dirty="0" smtClean="0">
                <a:solidFill>
                  <a:sysClr val="windowText" lastClr="000000"/>
                </a:solidFill>
              </a:rPr>
              <a:t>Recovery USA: http:www.recovery.gov/ </a:t>
            </a:r>
            <a:endParaRPr lang="nl-BE" dirty="0" smtClean="0">
              <a:solidFill>
                <a:sysClr val="windowText" lastClr="000000"/>
              </a:solidFill>
            </a:endParaRPr>
          </a:p>
          <a:p>
            <a:pPr fontAlgn="auto">
              <a:spcAft>
                <a:spcPts val="0"/>
              </a:spcAft>
              <a:defRPr/>
            </a:pPr>
            <a:r>
              <a:rPr lang="en-US" dirty="0" smtClean="0">
                <a:solidFill>
                  <a:sysClr val="windowText" lastClr="000000"/>
                </a:solidFill>
              </a:rPr>
              <a:t>World Wildlife Fund (WWF): </a:t>
            </a:r>
            <a:r>
              <a:rPr lang="en-US" dirty="0" smtClean="0">
                <a:solidFill>
                  <a:sysClr val="windowText" lastClr="000000"/>
                </a:solidFill>
                <a:hlinkClick r:id="rId10"/>
              </a:rPr>
              <a:t>http://www.worldwildlife.org/home-full.html</a:t>
            </a:r>
            <a:r>
              <a:rPr lang="en-US" dirty="0" smtClean="0">
                <a:solidFill>
                  <a:sysClr val="windowText" lastClr="000000"/>
                </a:solidFill>
              </a:rPr>
              <a:t> </a:t>
            </a:r>
            <a:endParaRPr lang="nl-BE" dirty="0" smtClean="0">
              <a:solidFill>
                <a:sysClr val="windowText" lastClr="000000"/>
              </a:solidFill>
            </a:endParaRPr>
          </a:p>
          <a:p>
            <a:pPr fontAlgn="auto">
              <a:spcAft>
                <a:spcPts val="0"/>
              </a:spcAft>
              <a:defRPr/>
            </a:pPr>
            <a:r>
              <a:rPr lang="en-US" b="1" dirty="0" smtClean="0">
                <a:solidFill>
                  <a:sysClr val="windowText" lastClr="000000"/>
                </a:solidFill>
              </a:rPr>
              <a:t>World Food </a:t>
            </a:r>
            <a:r>
              <a:rPr lang="en-US" b="1" dirty="0" err="1" smtClean="0">
                <a:solidFill>
                  <a:sysClr val="windowText" lastClr="000000"/>
                </a:solidFill>
              </a:rPr>
              <a:t>Programme</a:t>
            </a:r>
            <a:r>
              <a:rPr lang="en-US" b="1" dirty="0" smtClean="0">
                <a:solidFill>
                  <a:sysClr val="windowText" lastClr="000000"/>
                </a:solidFill>
              </a:rPr>
              <a:t> (WFP)</a:t>
            </a:r>
            <a:r>
              <a:rPr lang="en-US" dirty="0" smtClean="0">
                <a:solidFill>
                  <a:sysClr val="windowText" lastClr="000000"/>
                </a:solidFill>
              </a:rPr>
              <a:t>: </a:t>
            </a:r>
            <a:r>
              <a:rPr lang="en-US" dirty="0" smtClean="0">
                <a:solidFill>
                  <a:sysClr val="windowText" lastClr="000000"/>
                </a:solidFill>
                <a:hlinkClick r:id="rId11"/>
              </a:rPr>
              <a:t>http://www.wfp.org/</a:t>
            </a:r>
            <a:r>
              <a:rPr lang="en-US" dirty="0" smtClean="0">
                <a:solidFill>
                  <a:sysClr val="windowText" lastClr="000000"/>
                </a:solidFill>
              </a:rPr>
              <a:t>  </a:t>
            </a:r>
            <a:endParaRPr lang="nl-BE" dirty="0" smtClean="0">
              <a:solidFill>
                <a:sysClr val="windowText" lastClr="000000"/>
              </a:solidFill>
            </a:endParaRPr>
          </a:p>
          <a:p>
            <a:pPr fontAlgn="auto">
              <a:spcAft>
                <a:spcPts val="0"/>
              </a:spcAft>
              <a:defRPr/>
            </a:pPr>
            <a:r>
              <a:rPr lang="en-US" dirty="0" smtClean="0">
                <a:solidFill>
                  <a:sysClr val="windowText" lastClr="000000"/>
                </a:solidFill>
              </a:rPr>
              <a:t>Norway embassies around the world </a:t>
            </a:r>
            <a:endParaRPr lang="nl-BE" dirty="0" smtClean="0">
              <a:solidFill>
                <a:sysClr val="windowText" lastClr="000000"/>
              </a:solidFill>
            </a:endParaRPr>
          </a:p>
          <a:p>
            <a:pPr fontAlgn="auto">
              <a:spcAft>
                <a:spcPts val="0"/>
              </a:spcAft>
              <a:defRPr/>
            </a:pPr>
            <a:r>
              <a:rPr lang="en-GB" dirty="0" smtClean="0">
                <a:solidFill>
                  <a:sysClr val="windowText" lastClr="000000"/>
                </a:solidFill>
              </a:rPr>
              <a:t>United Nations Development Programme: </a:t>
            </a:r>
            <a:r>
              <a:rPr lang="en-GB" dirty="0" smtClean="0">
                <a:solidFill>
                  <a:sysClr val="windowText" lastClr="000000"/>
                </a:solidFill>
                <a:hlinkClick r:id="rId12"/>
              </a:rPr>
              <a:t>http://www.beta.undp.org</a:t>
            </a:r>
            <a:endParaRPr lang="nl-BE" dirty="0" smtClean="0">
              <a:solidFill>
                <a:sysClr val="windowText" lastClr="000000"/>
              </a:solidFill>
            </a:endParaRPr>
          </a:p>
          <a:p>
            <a:pPr fontAlgn="auto">
              <a:spcAft>
                <a:spcPts val="0"/>
              </a:spcAft>
              <a:defRPr/>
            </a:pPr>
            <a:r>
              <a:rPr lang="en-GB" dirty="0" smtClean="0">
                <a:solidFill>
                  <a:sysClr val="windowText" lastClr="000000"/>
                </a:solidFill>
              </a:rPr>
              <a:t>Oxfam: </a:t>
            </a:r>
            <a:r>
              <a:rPr lang="en-GB" dirty="0" smtClean="0">
                <a:solidFill>
                  <a:sysClr val="windowText" lastClr="000000"/>
                </a:solidFill>
                <a:hlinkClick r:id="rId13"/>
              </a:rPr>
              <a:t>http://www.oxfam.org</a:t>
            </a:r>
            <a:endParaRPr lang="nl-BE" dirty="0" smtClean="0">
              <a:solidFill>
                <a:sysClr val="windowText" lastClr="000000"/>
              </a:solidFill>
            </a:endParaRPr>
          </a:p>
          <a:p>
            <a:pPr fontAlgn="auto">
              <a:spcAft>
                <a:spcPts val="0"/>
              </a:spcAft>
              <a:defRPr/>
            </a:pPr>
            <a:r>
              <a:rPr lang="en-GB" dirty="0" smtClean="0">
                <a:solidFill>
                  <a:sysClr val="windowText" lastClr="000000"/>
                </a:solidFill>
              </a:rPr>
              <a:t>Red Cross: </a:t>
            </a:r>
            <a:r>
              <a:rPr lang="en-GB" dirty="0" smtClean="0">
                <a:solidFill>
                  <a:sysClr val="windowText" lastClr="000000"/>
                </a:solidFill>
                <a:hlinkClick r:id="rId14"/>
              </a:rPr>
              <a:t>http://www.icrc.org</a:t>
            </a:r>
            <a:endParaRPr lang="nl-BE" dirty="0" smtClean="0">
              <a:solidFill>
                <a:sysClr val="windowText" lastClr="000000"/>
              </a:solidFill>
            </a:endParaRPr>
          </a:p>
          <a:p>
            <a:pPr fontAlgn="auto">
              <a:spcAft>
                <a:spcPts val="0"/>
              </a:spcAft>
              <a:defRPr/>
            </a:pPr>
            <a:r>
              <a:rPr lang="en-GB" dirty="0" smtClean="0">
                <a:solidFill>
                  <a:sysClr val="windowText" lastClr="000000"/>
                </a:solidFill>
              </a:rPr>
              <a:t>World </a:t>
            </a:r>
            <a:r>
              <a:rPr lang="en-GB" dirty="0" err="1" smtClean="0">
                <a:solidFill>
                  <a:sysClr val="windowText" lastClr="000000"/>
                </a:solidFill>
              </a:rPr>
              <a:t>Neighbors</a:t>
            </a:r>
            <a:r>
              <a:rPr lang="en-GB" dirty="0" smtClean="0">
                <a:solidFill>
                  <a:sysClr val="windowText" lastClr="000000"/>
                </a:solidFill>
              </a:rPr>
              <a:t>: </a:t>
            </a:r>
            <a:r>
              <a:rPr lang="en-GB" dirty="0" smtClean="0">
                <a:solidFill>
                  <a:sysClr val="windowText" lastClr="000000"/>
                </a:solidFill>
                <a:hlinkClick r:id="rId15"/>
              </a:rPr>
              <a:t>http://www.wn.org/</a:t>
            </a:r>
            <a:r>
              <a:rPr lang="en-GB" dirty="0" smtClean="0">
                <a:solidFill>
                  <a:sysClr val="windowText" lastClr="000000"/>
                </a:solidFill>
              </a:rPr>
              <a:t> </a:t>
            </a:r>
            <a:endParaRPr lang="nl-BE" dirty="0" smtClean="0">
              <a:solidFill>
                <a:sysClr val="windowText" lastClr="000000"/>
              </a:solidFill>
            </a:endParaRPr>
          </a:p>
          <a:p>
            <a:pPr fontAlgn="auto">
              <a:spcAft>
                <a:spcPts val="0"/>
              </a:spcAft>
              <a:defRPr/>
            </a:pPr>
            <a:r>
              <a:rPr lang="nl-BE" dirty="0" smtClean="0">
                <a:solidFill>
                  <a:sysClr val="windowText" lastClr="000000"/>
                </a:solidFill>
              </a:rPr>
              <a:t>OECD: </a:t>
            </a:r>
            <a:r>
              <a:rPr lang="nl-BE" dirty="0" smtClean="0">
                <a:solidFill>
                  <a:sysClr val="windowText" lastClr="000000"/>
                </a:solidFill>
                <a:hlinkClick r:id="rId16"/>
              </a:rPr>
              <a:t>http://www.oecd.org</a:t>
            </a:r>
            <a:endParaRPr lang="nl-BE" dirty="0" smtClean="0">
              <a:solidFill>
                <a:sysClr val="windowText" lastClr="000000"/>
              </a:solidFill>
            </a:endParaRPr>
          </a:p>
          <a:p>
            <a:pPr fontAlgn="auto">
              <a:spcAft>
                <a:spcPts val="0"/>
              </a:spcAft>
              <a:defRPr/>
            </a:pPr>
            <a:endParaRPr lang="nl-BE" dirty="0" smtClean="0">
              <a:solidFill>
                <a:sysClr val="windowText" lastClr="000000"/>
              </a:solidFill>
            </a:endParaRPr>
          </a:p>
          <a:p>
            <a:pPr fontAlgn="auto">
              <a:spcAft>
                <a:spcPts val="0"/>
              </a:spcAft>
              <a:defRPr/>
            </a:pPr>
            <a:endParaRPr lang="nl-BE" dirty="0" smtClean="0">
              <a:solidFill>
                <a:sysClr val="windowText" lastClr="000000"/>
              </a:solidFill>
            </a:endParaRPr>
          </a:p>
        </p:txBody>
      </p:sp>
    </p:spTree>
    <p:extLst>
      <p:ext uri="{BB962C8B-B14F-4D97-AF65-F5344CB8AC3E}">
        <p14:creationId xmlns:p14="http://schemas.microsoft.com/office/powerpoint/2010/main" val="2600242337"/>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0065" name="Title 1"/>
          <p:cNvSpPr>
            <a:spLocks noGrp="1"/>
          </p:cNvSpPr>
          <p:nvPr>
            <p:ph type="title"/>
          </p:nvPr>
        </p:nvSpPr>
        <p:spPr bwMode="auto">
          <a:xfrm>
            <a:off x="490538" y="142875"/>
            <a:ext cx="7461250" cy="1011238"/>
          </a:xfrm>
          <a:noFill/>
          <a:ln>
            <a:miter lim="800000"/>
            <a:headEnd/>
            <a:tailEnd/>
          </a:ln>
        </p:spPr>
        <p:txBody>
          <a:bodyPr vert="horz" wrap="square" lIns="91440" tIns="45720" rIns="91440" bIns="45720" numCol="1" anchorCtr="0" compatLnSpc="1">
            <a:prstTxWarp prst="textNoShape">
              <a:avLst/>
            </a:prstTxWarp>
          </a:bodyPr>
          <a:lstStyle/>
          <a:p>
            <a:r>
              <a:rPr lang="nl-BE" smtClean="0"/>
              <a:t>DFID </a:t>
            </a:r>
            <a:br>
              <a:rPr lang="nl-BE" smtClean="0"/>
            </a:br>
            <a:r>
              <a:rPr lang="nl-BE" sz="1600" smtClean="0"/>
              <a:t>(Department for International Development, UK) </a:t>
            </a:r>
          </a:p>
        </p:txBody>
      </p:sp>
      <p:sp>
        <p:nvSpPr>
          <p:cNvPr id="600066" name="Content Placeholder 3"/>
          <p:cNvSpPr>
            <a:spLocks noGrp="1"/>
          </p:cNvSpPr>
          <p:nvPr>
            <p:ph sz="quarter" idx="10"/>
          </p:nvPr>
        </p:nvSpPr>
        <p:spPr bwMode="auto">
          <a:xfrm>
            <a:off x="5745163" y="1009650"/>
            <a:ext cx="2857500" cy="285750"/>
          </a:xfrm>
          <a:noFill/>
          <a:ln>
            <a:miter lim="800000"/>
            <a:headEnd/>
            <a:tailEnd/>
          </a:ln>
        </p:spPr>
        <p:txBody>
          <a:bodyPr vert="horz" wrap="square" lIns="91440" tIns="45720" rIns="91440" bIns="45720" numCol="1" anchor="t" anchorCtr="0" compatLnSpc="1">
            <a:prstTxWarp prst="textNoShape">
              <a:avLst/>
            </a:prstTxWarp>
          </a:bodyPr>
          <a:lstStyle/>
          <a:p>
            <a:endParaRPr lang="nl-BE" smtClean="0"/>
          </a:p>
        </p:txBody>
      </p:sp>
      <p:sp>
        <p:nvSpPr>
          <p:cNvPr id="600067" name="Slide Number Placeholder 4"/>
          <p:cNvSpPr>
            <a:spLocks noGrp="1"/>
          </p:cNvSpPr>
          <p:nvPr>
            <p:ph type="sldNum" sz="quarter" idx="11"/>
          </p:nvPr>
        </p:nvSpPr>
        <p:spPr bwMode="auto">
          <a:ln>
            <a:miter lim="800000"/>
            <a:headEnd/>
            <a:tailEnd/>
          </a:ln>
        </p:spPr>
        <p:txBody>
          <a:bodyPr vert="horz" wrap="square" lIns="91440" tIns="45720" rIns="91440" bIns="45720" numCol="1" anchorCtr="0" compatLnSpc="1">
            <a:prstTxWarp prst="textNoShape">
              <a:avLst/>
            </a:prstTxWarp>
          </a:bodyPr>
          <a:lstStyle/>
          <a:p>
            <a:fld id="{21FABAC5-2969-49AA-853A-BA88D6F31203}" type="slidenum">
              <a:rPr lang="en-US" smtClean="0"/>
              <a:pPr/>
              <a:t>107</a:t>
            </a:fld>
            <a:endParaRPr lang="en-US" smtClean="0"/>
          </a:p>
        </p:txBody>
      </p:sp>
      <p:pic>
        <p:nvPicPr>
          <p:cNvPr id="6" name="Picture 5" descr="C:\Users\jta\Desktop\screenshots\Screen Shot 2012-01-11 at 10.02.25.png"/>
          <p:cNvPicPr/>
          <p:nvPr/>
        </p:nvPicPr>
        <p:blipFill rotWithShape="1">
          <a:blip r:embed="rId2" cstate="screen">
            <a:extLst>
              <a:ext uri="{28A0092B-C50C-407E-A947-70E740481C1C}">
                <a14:useLocalDpi xmlns:a14="http://schemas.microsoft.com/office/drawing/2010/main"/>
              </a:ext>
            </a:extLst>
          </a:blip>
          <a:srcRect/>
          <a:stretch/>
        </p:blipFill>
        <p:spPr bwMode="auto">
          <a:xfrm>
            <a:off x="1908175" y="1314450"/>
            <a:ext cx="5329238" cy="5354638"/>
          </a:xfrm>
          <a:prstGeom prst="rect">
            <a:avLst/>
          </a:prstGeom>
          <a:noFill/>
          <a:ln>
            <a:noFill/>
          </a:ln>
          <a:effectLst>
            <a:outerShdw blurRad="292100" dist="139700" dir="2700000" algn="ctr" rotWithShape="0">
              <a:srgbClr val="333333">
                <a:alpha val="65000"/>
              </a:srgbClr>
            </a:outerShdw>
          </a:effectLst>
          <a:extLst/>
        </p:spPr>
      </p:pic>
    </p:spTree>
    <p:extLst>
      <p:ext uri="{BB962C8B-B14F-4D97-AF65-F5344CB8AC3E}">
        <p14:creationId xmlns:p14="http://schemas.microsoft.com/office/powerpoint/2010/main" val="3081578935"/>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1089" name="Title 1"/>
          <p:cNvSpPr>
            <a:spLocks noGrp="1"/>
          </p:cNvSpPr>
          <p:nvPr>
            <p:ph type="title"/>
          </p:nvPr>
        </p:nvSpPr>
        <p:spPr bwMode="auto">
          <a:xfrm>
            <a:off x="490538" y="142875"/>
            <a:ext cx="7461250" cy="1011238"/>
          </a:xfrm>
          <a:noFill/>
          <a:ln>
            <a:miter lim="800000"/>
            <a:headEnd/>
            <a:tailEnd/>
          </a:ln>
        </p:spPr>
        <p:txBody>
          <a:bodyPr vert="horz" wrap="square" lIns="91440" tIns="45720" rIns="91440" bIns="45720" numCol="1" anchorCtr="0" compatLnSpc="1">
            <a:prstTxWarp prst="textNoShape">
              <a:avLst/>
            </a:prstTxWarp>
          </a:bodyPr>
          <a:lstStyle/>
          <a:p>
            <a:r>
              <a:rPr lang="nl-BE" smtClean="0"/>
              <a:t>DFID Summary</a:t>
            </a:r>
          </a:p>
        </p:txBody>
      </p:sp>
      <p:sp>
        <p:nvSpPr>
          <p:cNvPr id="601090" name="Content Placeholder 2"/>
          <p:cNvSpPr>
            <a:spLocks noGrp="1"/>
          </p:cNvSpPr>
          <p:nvPr>
            <p:ph idx="1"/>
          </p:nvPr>
        </p:nvSpPr>
        <p:spPr bwMode="auto">
          <a:xfrm>
            <a:off x="487363" y="1316038"/>
            <a:ext cx="8013700" cy="4899025"/>
          </a:xfrm>
          <a:noFill/>
          <a:ln>
            <a:miter lim="800000"/>
            <a:headEnd/>
            <a:tailEnd/>
          </a:ln>
        </p:spPr>
        <p:txBody>
          <a:bodyPr vert="horz" wrap="square" lIns="91440" tIns="45720" rIns="91440" bIns="45720" numCol="1" anchor="t" anchorCtr="0" compatLnSpc="1">
            <a:prstTxWarp prst="textNoShape">
              <a:avLst/>
            </a:prstTxWarp>
            <a:normAutofit fontScale="85000" lnSpcReduction="20000"/>
          </a:bodyPr>
          <a:lstStyle/>
          <a:p>
            <a:r>
              <a:rPr lang="en-US" dirty="0"/>
              <a:t>Light, professional look &amp; feel</a:t>
            </a:r>
          </a:p>
          <a:p>
            <a:r>
              <a:rPr lang="en-US" dirty="0"/>
              <a:t>Mission and key messages </a:t>
            </a:r>
            <a:r>
              <a:rPr lang="en-US" dirty="0" smtClean="0"/>
              <a:t>clear</a:t>
            </a:r>
          </a:p>
          <a:p>
            <a:r>
              <a:rPr lang="en-US" dirty="0" smtClean="0"/>
              <a:t>Content</a:t>
            </a:r>
            <a:endParaRPr lang="en-US" dirty="0"/>
          </a:p>
          <a:p>
            <a:pPr lvl="1"/>
            <a:r>
              <a:rPr lang="en-US" dirty="0" smtClean="0"/>
              <a:t>Content easy to find</a:t>
            </a:r>
          </a:p>
          <a:p>
            <a:pPr lvl="1"/>
            <a:r>
              <a:rPr lang="en-US" dirty="0" smtClean="0"/>
              <a:t>Site </a:t>
            </a:r>
            <a:r>
              <a:rPr lang="en-US" dirty="0"/>
              <a:t>contents / structure clear at a glance</a:t>
            </a:r>
          </a:p>
          <a:p>
            <a:pPr lvl="1"/>
            <a:r>
              <a:rPr lang="en-US" dirty="0" smtClean="0"/>
              <a:t>New content easy to spot</a:t>
            </a:r>
          </a:p>
          <a:p>
            <a:r>
              <a:rPr lang="en-US" dirty="0" smtClean="0"/>
              <a:t>Good </a:t>
            </a:r>
            <a:r>
              <a:rPr lang="en-US" dirty="0"/>
              <a:t>search </a:t>
            </a:r>
          </a:p>
          <a:p>
            <a:r>
              <a:rPr lang="en-US" dirty="0">
                <a:sym typeface="45 Helvetica Light"/>
              </a:rPr>
              <a:t>Separate portal (password protected) for suppliers</a:t>
            </a:r>
          </a:p>
          <a:p>
            <a:r>
              <a:rPr lang="en-US" dirty="0">
                <a:sym typeface="45 Helvetica Light"/>
              </a:rPr>
              <a:t>No thematic/topical entry point in the </a:t>
            </a:r>
            <a:r>
              <a:rPr lang="en-US" dirty="0" smtClean="0">
                <a:sym typeface="45 Helvetica Light"/>
              </a:rPr>
              <a:t>classification</a:t>
            </a:r>
            <a:endParaRPr lang="nl-BE" dirty="0">
              <a:sym typeface="45 Helvetica Light"/>
            </a:endParaRPr>
          </a:p>
        </p:txBody>
      </p:sp>
      <p:sp>
        <p:nvSpPr>
          <p:cNvPr id="601091" name="Content Placeholder 3"/>
          <p:cNvSpPr>
            <a:spLocks noGrp="1"/>
          </p:cNvSpPr>
          <p:nvPr>
            <p:ph sz="quarter" idx="10"/>
          </p:nvPr>
        </p:nvSpPr>
        <p:spPr bwMode="auto">
          <a:xfrm>
            <a:off x="5745163" y="1009650"/>
            <a:ext cx="2857500" cy="285750"/>
          </a:xfrm>
          <a:noFill/>
          <a:ln>
            <a:miter lim="800000"/>
            <a:headEnd/>
            <a:tailEnd/>
          </a:ln>
        </p:spPr>
        <p:txBody>
          <a:bodyPr vert="horz" wrap="square" lIns="91440" tIns="45720" rIns="91440" bIns="45720" numCol="1" anchor="t" anchorCtr="0" compatLnSpc="1">
            <a:prstTxWarp prst="textNoShape">
              <a:avLst/>
            </a:prstTxWarp>
          </a:bodyPr>
          <a:lstStyle/>
          <a:p>
            <a:endParaRPr lang="nl-BE" smtClean="0"/>
          </a:p>
        </p:txBody>
      </p:sp>
      <p:sp>
        <p:nvSpPr>
          <p:cNvPr id="601092" name="Slide Number Placeholder 4"/>
          <p:cNvSpPr>
            <a:spLocks noGrp="1"/>
          </p:cNvSpPr>
          <p:nvPr>
            <p:ph type="sldNum" sz="quarter" idx="11"/>
          </p:nvPr>
        </p:nvSpPr>
        <p:spPr bwMode="auto">
          <a:ln>
            <a:miter lim="800000"/>
            <a:headEnd/>
            <a:tailEnd/>
          </a:ln>
        </p:spPr>
        <p:txBody>
          <a:bodyPr vert="horz" wrap="square" lIns="91440" tIns="45720" rIns="91440" bIns="45720" numCol="1" anchorCtr="0" compatLnSpc="1">
            <a:prstTxWarp prst="textNoShape">
              <a:avLst/>
            </a:prstTxWarp>
          </a:bodyPr>
          <a:lstStyle/>
          <a:p>
            <a:fld id="{C26F7A6C-73C0-4F8A-9BC1-BF657F8B0E9C}" type="slidenum">
              <a:rPr lang="en-US" smtClean="0"/>
              <a:pPr/>
              <a:t>108</a:t>
            </a:fld>
            <a:endParaRPr lang="en-US" smtClean="0"/>
          </a:p>
        </p:txBody>
      </p:sp>
    </p:spTree>
    <p:extLst>
      <p:ext uri="{BB962C8B-B14F-4D97-AF65-F5344CB8AC3E}">
        <p14:creationId xmlns:p14="http://schemas.microsoft.com/office/powerpoint/2010/main" val="1684913650"/>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2113" name="Title 1"/>
          <p:cNvSpPr>
            <a:spLocks noGrp="1"/>
          </p:cNvSpPr>
          <p:nvPr>
            <p:ph type="title"/>
          </p:nvPr>
        </p:nvSpPr>
        <p:spPr bwMode="auto">
          <a:xfrm>
            <a:off x="490538" y="142875"/>
            <a:ext cx="7461250" cy="1011238"/>
          </a:xfrm>
          <a:noFill/>
          <a:ln>
            <a:miter lim="800000"/>
            <a:headEnd/>
            <a:tailEnd/>
          </a:ln>
        </p:spPr>
        <p:txBody>
          <a:bodyPr vert="horz" wrap="square" lIns="91440" tIns="45720" rIns="91440" bIns="45720" numCol="1" anchorCtr="0" compatLnSpc="1">
            <a:prstTxWarp prst="textNoShape">
              <a:avLst/>
            </a:prstTxWarp>
          </a:bodyPr>
          <a:lstStyle/>
          <a:p>
            <a:r>
              <a:rPr lang="nl-BE" smtClean="0"/>
              <a:t>World Bank</a:t>
            </a:r>
          </a:p>
        </p:txBody>
      </p:sp>
      <p:sp>
        <p:nvSpPr>
          <p:cNvPr id="602114" name="Content Placeholder 3"/>
          <p:cNvSpPr>
            <a:spLocks noGrp="1"/>
          </p:cNvSpPr>
          <p:nvPr>
            <p:ph sz="quarter" idx="10"/>
          </p:nvPr>
        </p:nvSpPr>
        <p:spPr bwMode="auto">
          <a:xfrm>
            <a:off x="5745163" y="1009650"/>
            <a:ext cx="2857500" cy="285750"/>
          </a:xfrm>
          <a:noFill/>
          <a:ln>
            <a:miter lim="800000"/>
            <a:headEnd/>
            <a:tailEnd/>
          </a:ln>
        </p:spPr>
        <p:txBody>
          <a:bodyPr vert="horz" wrap="square" lIns="91440" tIns="45720" rIns="91440" bIns="45720" numCol="1" anchor="t" anchorCtr="0" compatLnSpc="1">
            <a:prstTxWarp prst="textNoShape">
              <a:avLst/>
            </a:prstTxWarp>
          </a:bodyPr>
          <a:lstStyle/>
          <a:p>
            <a:endParaRPr lang="nl-BE" smtClean="0"/>
          </a:p>
        </p:txBody>
      </p:sp>
      <p:sp>
        <p:nvSpPr>
          <p:cNvPr id="602115" name="Slide Number Placeholder 4"/>
          <p:cNvSpPr>
            <a:spLocks noGrp="1"/>
          </p:cNvSpPr>
          <p:nvPr>
            <p:ph type="sldNum" sz="quarter" idx="11"/>
          </p:nvPr>
        </p:nvSpPr>
        <p:spPr bwMode="auto">
          <a:ln>
            <a:miter lim="800000"/>
            <a:headEnd/>
            <a:tailEnd/>
          </a:ln>
        </p:spPr>
        <p:txBody>
          <a:bodyPr vert="horz" wrap="square" lIns="91440" tIns="45720" rIns="91440" bIns="45720" numCol="1" anchorCtr="0" compatLnSpc="1">
            <a:prstTxWarp prst="textNoShape">
              <a:avLst/>
            </a:prstTxWarp>
          </a:bodyPr>
          <a:lstStyle/>
          <a:p>
            <a:fld id="{E520A939-B9A5-4A0F-9739-B3143BB34ACC}" type="slidenum">
              <a:rPr lang="en-US" smtClean="0"/>
              <a:pPr/>
              <a:t>109</a:t>
            </a:fld>
            <a:endParaRPr lang="en-US" smtClean="0"/>
          </a:p>
        </p:txBody>
      </p:sp>
      <p:pic>
        <p:nvPicPr>
          <p:cNvPr id="6" name="Picture 5" descr="C:\Users\jta\Desktop\screenshots\World Bank\Screen Shot 2012-01-11 at 12.06.03.png"/>
          <p:cNvPicPr/>
          <p:nvPr/>
        </p:nvPicPr>
        <p:blipFill rotWithShape="1">
          <a:blip r:embed="rId2" cstate="screen">
            <a:extLst>
              <a:ext uri="{28A0092B-C50C-407E-A947-70E740481C1C}">
                <a14:useLocalDpi xmlns:a14="http://schemas.microsoft.com/office/drawing/2010/main"/>
              </a:ext>
            </a:extLst>
          </a:blip>
          <a:srcRect/>
          <a:stretch/>
        </p:blipFill>
        <p:spPr bwMode="auto">
          <a:xfrm>
            <a:off x="2232025" y="1255713"/>
            <a:ext cx="4679950" cy="5340350"/>
          </a:xfrm>
          <a:prstGeom prst="rect">
            <a:avLst/>
          </a:prstGeom>
          <a:noFill/>
          <a:ln>
            <a:noFill/>
          </a:ln>
          <a:effectLst>
            <a:outerShdw blurRad="292100" dist="139700" dir="2700000" algn="ctr" rotWithShape="0">
              <a:srgbClr val="333333">
                <a:alpha val="65000"/>
              </a:srgbClr>
            </a:outerShdw>
          </a:effectLst>
          <a:extLst/>
        </p:spPr>
      </p:pic>
    </p:spTree>
    <p:extLst>
      <p:ext uri="{BB962C8B-B14F-4D97-AF65-F5344CB8AC3E}">
        <p14:creationId xmlns:p14="http://schemas.microsoft.com/office/powerpoint/2010/main" val="18426459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Conceptual design</a:t>
            </a:r>
            <a:endParaRPr lang="en-GB" dirty="0"/>
          </a:p>
        </p:txBody>
      </p:sp>
      <p:sp>
        <p:nvSpPr>
          <p:cNvPr id="3" name="Content Placeholder 2"/>
          <p:cNvSpPr>
            <a:spLocks noGrp="1"/>
          </p:cNvSpPr>
          <p:nvPr>
            <p:ph idx="1"/>
          </p:nvPr>
        </p:nvSpPr>
        <p:spPr/>
        <p:txBody>
          <a:bodyPr/>
          <a:lstStyle/>
          <a:p>
            <a:endParaRPr lang="nl-BE"/>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A43C6F02-E407-442B-93C3-136B5EBFBFA0}" type="slidenum">
              <a:rPr lang="en-US"/>
              <a:pPr>
                <a:defRPr/>
              </a:pPr>
              <a:t>11</a:t>
            </a:fld>
            <a:endParaRPr lang="en-US" dirty="0"/>
          </a:p>
        </p:txBody>
      </p:sp>
      <p:pic>
        <p:nvPicPr>
          <p:cNvPr id="6" name="Picture 5" descr="FrameworkWerkzone01"/>
          <p:cNvPicPr>
            <a:picLocks noChangeAspect="1" noChangeArrowheads="1"/>
          </p:cNvPicPr>
          <p:nvPr/>
        </p:nvPicPr>
        <p:blipFill>
          <a:blip r:embed="rId2" cstate="screen">
            <a:extLst>
              <a:ext uri="{28A0092B-C50C-407E-A947-70E740481C1C}">
                <a14:useLocalDpi xmlns:a14="http://schemas.microsoft.com/office/drawing/2010/main"/>
              </a:ext>
            </a:extLst>
          </a:blip>
          <a:stretch>
            <a:fillRect/>
          </a:stretch>
        </p:blipFill>
        <p:spPr>
          <a:xfrm>
            <a:off x="395536" y="1484785"/>
            <a:ext cx="5616624" cy="4212468"/>
          </a:xfrm>
          <a:prstGeom prst="rect">
            <a:avLst/>
          </a:prstGeom>
          <a:ln>
            <a:noFill/>
          </a:ln>
          <a:effectLst>
            <a:outerShdw blurRad="292100" dist="139700" dir="2700000" algn="tl" rotWithShape="0">
              <a:srgbClr val="333333">
                <a:alpha val="65000"/>
              </a:srgbClr>
            </a:outerShdw>
          </a:effectLst>
        </p:spPr>
      </p:pic>
      <p:pic>
        <p:nvPicPr>
          <p:cNvPr id="348162"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195736" y="1484785"/>
            <a:ext cx="6623050" cy="53022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11072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81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dirty="0" smtClean="0"/>
              <a:t>World Bank Summary</a:t>
            </a:r>
            <a:endParaRPr lang="nl-BE" dirty="0"/>
          </a:p>
        </p:txBody>
      </p:sp>
      <p:sp>
        <p:nvSpPr>
          <p:cNvPr id="3" name="Content Placeholder 2"/>
          <p:cNvSpPr>
            <a:spLocks noGrp="1"/>
          </p:cNvSpPr>
          <p:nvPr>
            <p:ph idx="1"/>
          </p:nvPr>
        </p:nvSpPr>
        <p:spPr/>
        <p:txBody>
          <a:bodyPr>
            <a:normAutofit fontScale="85000" lnSpcReduction="20000"/>
          </a:bodyPr>
          <a:lstStyle/>
          <a:p>
            <a:r>
              <a:rPr lang="en-US" dirty="0" smtClean="0"/>
              <a:t>Overall (new site)</a:t>
            </a:r>
          </a:p>
          <a:p>
            <a:pPr lvl="1"/>
            <a:r>
              <a:rPr lang="en-US" dirty="0" smtClean="0"/>
              <a:t>Clarity </a:t>
            </a:r>
            <a:r>
              <a:rPr lang="en-US" dirty="0"/>
              <a:t>(new site)</a:t>
            </a:r>
          </a:p>
          <a:p>
            <a:pPr lvl="1"/>
            <a:r>
              <a:rPr lang="en-US" dirty="0"/>
              <a:t>Intuitive navigation (new site)</a:t>
            </a:r>
          </a:p>
          <a:p>
            <a:pPr lvl="1"/>
            <a:r>
              <a:rPr lang="en-US" dirty="0" smtClean="0"/>
              <a:t>Good search functionalities</a:t>
            </a:r>
          </a:p>
          <a:p>
            <a:pPr lvl="1"/>
            <a:r>
              <a:rPr lang="en-US" dirty="0" smtClean="0"/>
              <a:t>Social media is utilized well</a:t>
            </a:r>
          </a:p>
          <a:p>
            <a:r>
              <a:rPr lang="en-US" dirty="0" smtClean="0"/>
              <a:t>Presentation of content</a:t>
            </a:r>
          </a:p>
          <a:p>
            <a:pPr lvl="1"/>
            <a:r>
              <a:rPr lang="en-US" dirty="0" smtClean="0"/>
              <a:t>Interactive </a:t>
            </a:r>
            <a:r>
              <a:rPr lang="en-US" dirty="0"/>
              <a:t>project map 	</a:t>
            </a:r>
          </a:p>
          <a:p>
            <a:pPr lvl="1"/>
            <a:r>
              <a:rPr lang="en-US" dirty="0"/>
              <a:t>Project data shown as graphs, data downloadable as xml and Excel</a:t>
            </a:r>
          </a:p>
          <a:p>
            <a:r>
              <a:rPr lang="en-US" dirty="0" smtClean="0"/>
              <a:t>Two </a:t>
            </a:r>
            <a:r>
              <a:rPr lang="en-US" dirty="0"/>
              <a:t>sites with different look &amp; feel is confusing </a:t>
            </a:r>
          </a:p>
          <a:p>
            <a:r>
              <a:rPr lang="en-US" dirty="0"/>
              <a:t>Some links were not working properly</a:t>
            </a:r>
          </a:p>
          <a:p>
            <a:r>
              <a:rPr lang="en-US" dirty="0"/>
              <a:t>Bread crumb navigation on the bottom of the </a:t>
            </a:r>
            <a:r>
              <a:rPr lang="en-US" dirty="0" smtClean="0"/>
              <a:t>page</a:t>
            </a:r>
            <a:endParaRPr lang="en-US" dirty="0"/>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C256873F-55EB-4E57-A76D-ADC9035522FF}" type="slidenum">
              <a:rPr lang="en-US" smtClean="0"/>
              <a:pPr>
                <a:defRPr/>
              </a:pPr>
              <a:t>110</a:t>
            </a:fld>
            <a:endParaRPr lang="en-US" dirty="0"/>
          </a:p>
        </p:txBody>
      </p:sp>
    </p:spTree>
    <p:extLst>
      <p:ext uri="{BB962C8B-B14F-4D97-AF65-F5344CB8AC3E}">
        <p14:creationId xmlns:p14="http://schemas.microsoft.com/office/powerpoint/2010/main" val="729244355"/>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61" name="Title 1"/>
          <p:cNvSpPr>
            <a:spLocks noGrp="1"/>
          </p:cNvSpPr>
          <p:nvPr>
            <p:ph type="title"/>
          </p:nvPr>
        </p:nvSpPr>
        <p:spPr bwMode="auto">
          <a:xfrm>
            <a:off x="490538" y="142875"/>
            <a:ext cx="8113712" cy="1011238"/>
          </a:xfrm>
          <a:noFill/>
          <a:ln>
            <a:miter lim="800000"/>
            <a:headEnd/>
            <a:tailEnd/>
          </a:ln>
        </p:spPr>
        <p:txBody>
          <a:bodyPr vert="horz" wrap="square" lIns="91440" tIns="45720" rIns="91440" bIns="45720" numCol="1" anchorCtr="0" compatLnSpc="1">
            <a:prstTxWarp prst="textNoShape">
              <a:avLst/>
            </a:prstTxWarp>
          </a:bodyPr>
          <a:lstStyle/>
          <a:p>
            <a:r>
              <a:rPr lang="en-US" smtClean="0"/>
              <a:t>The World Food Programme</a:t>
            </a:r>
            <a:endParaRPr lang="nl-BE" smtClean="0"/>
          </a:p>
        </p:txBody>
      </p:sp>
      <p:sp>
        <p:nvSpPr>
          <p:cNvPr id="604162" name="Content Placeholder 3"/>
          <p:cNvSpPr>
            <a:spLocks noGrp="1"/>
          </p:cNvSpPr>
          <p:nvPr>
            <p:ph sz="quarter" idx="10"/>
          </p:nvPr>
        </p:nvSpPr>
        <p:spPr bwMode="auto">
          <a:xfrm>
            <a:off x="5745163" y="1009650"/>
            <a:ext cx="2857500" cy="285750"/>
          </a:xfrm>
          <a:noFill/>
          <a:ln>
            <a:miter lim="800000"/>
            <a:headEnd/>
            <a:tailEnd/>
          </a:ln>
        </p:spPr>
        <p:txBody>
          <a:bodyPr vert="horz" wrap="square" lIns="91440" tIns="45720" rIns="91440" bIns="45720" numCol="1" anchor="t" anchorCtr="0" compatLnSpc="1">
            <a:prstTxWarp prst="textNoShape">
              <a:avLst/>
            </a:prstTxWarp>
          </a:bodyPr>
          <a:lstStyle/>
          <a:p>
            <a:endParaRPr lang="nl-BE" smtClean="0"/>
          </a:p>
        </p:txBody>
      </p:sp>
      <p:sp>
        <p:nvSpPr>
          <p:cNvPr id="604163" name="Slide Number Placeholder 4"/>
          <p:cNvSpPr>
            <a:spLocks noGrp="1"/>
          </p:cNvSpPr>
          <p:nvPr>
            <p:ph type="sldNum" sz="quarter" idx="11"/>
          </p:nvPr>
        </p:nvSpPr>
        <p:spPr bwMode="auto">
          <a:ln>
            <a:miter lim="800000"/>
            <a:headEnd/>
            <a:tailEnd/>
          </a:ln>
        </p:spPr>
        <p:txBody>
          <a:bodyPr vert="horz" wrap="square" lIns="91440" tIns="45720" rIns="91440" bIns="45720" numCol="1" anchorCtr="0" compatLnSpc="1">
            <a:prstTxWarp prst="textNoShape">
              <a:avLst/>
            </a:prstTxWarp>
          </a:bodyPr>
          <a:lstStyle/>
          <a:p>
            <a:fld id="{2BF9BC4B-56D6-4DC1-9C7E-9322F045FD09}" type="slidenum">
              <a:rPr lang="en-US" smtClean="0"/>
              <a:pPr/>
              <a:t>111</a:t>
            </a:fld>
            <a:endParaRPr lang="en-US" smtClean="0"/>
          </a:p>
        </p:txBody>
      </p:sp>
      <p:pic>
        <p:nvPicPr>
          <p:cNvPr id="6" name="Picture 5" descr="E:\JanetteTransfer\Screen Shot 2012-01-11 at 13.38.27.png"/>
          <p:cNvPicPr/>
          <p:nvPr/>
        </p:nvPicPr>
        <p:blipFill rotWithShape="1">
          <a:blip r:embed="rId2" cstate="screen">
            <a:extLst>
              <a:ext uri="{28A0092B-C50C-407E-A947-70E740481C1C}">
                <a14:useLocalDpi xmlns:a14="http://schemas.microsoft.com/office/drawing/2010/main"/>
              </a:ext>
            </a:extLst>
          </a:blip>
          <a:srcRect/>
          <a:stretch/>
        </p:blipFill>
        <p:spPr bwMode="auto">
          <a:xfrm>
            <a:off x="1447800" y="1241425"/>
            <a:ext cx="6207125" cy="5067300"/>
          </a:xfrm>
          <a:prstGeom prst="rect">
            <a:avLst/>
          </a:prstGeom>
          <a:noFill/>
          <a:ln>
            <a:noFill/>
          </a:ln>
          <a:effectLst>
            <a:outerShdw blurRad="292100" dist="139700" dir="2700000" algn="ctr" rotWithShape="0">
              <a:srgbClr val="333333">
                <a:alpha val="65000"/>
              </a:srgbClr>
            </a:outerShdw>
          </a:effectLst>
          <a:extLst/>
        </p:spPr>
      </p:pic>
    </p:spTree>
    <p:extLst>
      <p:ext uri="{BB962C8B-B14F-4D97-AF65-F5344CB8AC3E}">
        <p14:creationId xmlns:p14="http://schemas.microsoft.com/office/powerpoint/2010/main" val="935057780"/>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dirty="0" smtClean="0"/>
              <a:t>WFP Summary</a:t>
            </a:r>
            <a:endParaRPr lang="nl-BE" dirty="0"/>
          </a:p>
        </p:txBody>
      </p:sp>
      <p:sp>
        <p:nvSpPr>
          <p:cNvPr id="3" name="Content Placeholder 2"/>
          <p:cNvSpPr>
            <a:spLocks noGrp="1"/>
          </p:cNvSpPr>
          <p:nvPr>
            <p:ph idx="1"/>
          </p:nvPr>
        </p:nvSpPr>
        <p:spPr/>
        <p:txBody>
          <a:bodyPr>
            <a:normAutofit fontScale="92500" lnSpcReduction="20000"/>
          </a:bodyPr>
          <a:lstStyle/>
          <a:p>
            <a:r>
              <a:rPr lang="en-US" dirty="0" smtClean="0"/>
              <a:t>Overall</a:t>
            </a:r>
          </a:p>
          <a:p>
            <a:pPr lvl="1"/>
            <a:r>
              <a:rPr lang="en-US" dirty="0" smtClean="0"/>
              <a:t>Key </a:t>
            </a:r>
            <a:r>
              <a:rPr lang="en-US" dirty="0"/>
              <a:t>messages clear				</a:t>
            </a:r>
          </a:p>
          <a:p>
            <a:pPr lvl="1"/>
            <a:r>
              <a:rPr lang="en-US" dirty="0"/>
              <a:t>Excellent information hierarchy</a:t>
            </a:r>
          </a:p>
          <a:p>
            <a:pPr lvl="1"/>
            <a:r>
              <a:rPr lang="en-US" dirty="0"/>
              <a:t>Good balance of images and text</a:t>
            </a:r>
          </a:p>
          <a:p>
            <a:pPr lvl="1"/>
            <a:r>
              <a:rPr lang="en-US" dirty="0" smtClean="0"/>
              <a:t>Good search functionalities</a:t>
            </a:r>
          </a:p>
          <a:p>
            <a:r>
              <a:rPr lang="en-US" dirty="0" smtClean="0"/>
              <a:t>Different </a:t>
            </a:r>
            <a:r>
              <a:rPr lang="en-US" dirty="0"/>
              <a:t>target audiences find their content easily</a:t>
            </a:r>
          </a:p>
          <a:p>
            <a:r>
              <a:rPr lang="en-US" dirty="0" smtClean="0"/>
              <a:t>Social </a:t>
            </a:r>
            <a:r>
              <a:rPr lang="en-US" dirty="0"/>
              <a:t>media is utilized well</a:t>
            </a:r>
          </a:p>
          <a:p>
            <a:r>
              <a:rPr lang="en-US" dirty="0" smtClean="0"/>
              <a:t>Several </a:t>
            </a:r>
            <a:r>
              <a:rPr lang="en-US" dirty="0"/>
              <a:t>broken links on the site, even in </a:t>
            </a:r>
            <a:r>
              <a:rPr lang="en-US" dirty="0" smtClean="0"/>
              <a:t>navigation</a:t>
            </a:r>
            <a:endParaRPr lang="en-US" dirty="0"/>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C256873F-55EB-4E57-A76D-ADC9035522FF}" type="slidenum">
              <a:rPr lang="en-US" smtClean="0"/>
              <a:pPr>
                <a:defRPr/>
              </a:pPr>
              <a:t>112</a:t>
            </a:fld>
            <a:endParaRPr lang="en-US" dirty="0"/>
          </a:p>
        </p:txBody>
      </p:sp>
    </p:spTree>
    <p:extLst>
      <p:ext uri="{BB962C8B-B14F-4D97-AF65-F5344CB8AC3E}">
        <p14:creationId xmlns:p14="http://schemas.microsoft.com/office/powerpoint/2010/main" val="3049455114"/>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6209" name="Content Placeholder 3"/>
          <p:cNvSpPr>
            <a:spLocks noGrp="1"/>
          </p:cNvSpPr>
          <p:nvPr>
            <p:ph sz="quarter" idx="10"/>
          </p:nvPr>
        </p:nvSpPr>
        <p:spPr bwMode="auto">
          <a:xfrm>
            <a:off x="5745163" y="1009650"/>
            <a:ext cx="2857500" cy="285750"/>
          </a:xfrm>
          <a:noFill/>
          <a:ln>
            <a:miter lim="800000"/>
            <a:headEnd/>
            <a:tailEnd/>
          </a:ln>
        </p:spPr>
        <p:txBody>
          <a:bodyPr vert="horz" wrap="square" lIns="91440" tIns="45720" rIns="91440" bIns="45720" numCol="1" anchor="t" anchorCtr="0" compatLnSpc="1">
            <a:prstTxWarp prst="textNoShape">
              <a:avLst/>
            </a:prstTxWarp>
          </a:bodyPr>
          <a:lstStyle/>
          <a:p>
            <a:endParaRPr lang="nl-BE" smtClean="0"/>
          </a:p>
        </p:txBody>
      </p:sp>
      <p:sp>
        <p:nvSpPr>
          <p:cNvPr id="606210" name="Slide Number Placeholder 4"/>
          <p:cNvSpPr>
            <a:spLocks noGrp="1"/>
          </p:cNvSpPr>
          <p:nvPr>
            <p:ph type="sldNum" sz="quarter" idx="11"/>
          </p:nvPr>
        </p:nvSpPr>
        <p:spPr bwMode="auto">
          <a:ln>
            <a:miter lim="800000"/>
            <a:headEnd/>
            <a:tailEnd/>
          </a:ln>
        </p:spPr>
        <p:txBody>
          <a:bodyPr vert="horz" wrap="square" lIns="91440" tIns="45720" rIns="91440" bIns="45720" numCol="1" anchorCtr="0" compatLnSpc="1">
            <a:prstTxWarp prst="textNoShape">
              <a:avLst/>
            </a:prstTxWarp>
          </a:bodyPr>
          <a:lstStyle/>
          <a:p>
            <a:fld id="{28128053-26A0-49EB-AEB3-1F9CEA872B37}" type="slidenum">
              <a:rPr lang="en-US" smtClean="0"/>
              <a:pPr/>
              <a:t>113</a:t>
            </a:fld>
            <a:endParaRPr lang="en-US" smtClean="0"/>
          </a:p>
        </p:txBody>
      </p:sp>
      <p:pic>
        <p:nvPicPr>
          <p:cNvPr id="6" name="Picture 5" descr="E:\JanetteTransfer\Screen Shot 2012-01-11 at 12.09.21.png"/>
          <p:cNvPicPr/>
          <p:nvPr/>
        </p:nvPicPr>
        <p:blipFill rotWithShape="1">
          <a:blip r:embed="rId3" cstate="screen">
            <a:extLst>
              <a:ext uri="{28A0092B-C50C-407E-A947-70E740481C1C}">
                <a14:useLocalDpi xmlns:a14="http://schemas.microsoft.com/office/drawing/2010/main"/>
              </a:ext>
            </a:extLst>
          </a:blip>
          <a:srcRect/>
          <a:stretch/>
        </p:blipFill>
        <p:spPr bwMode="auto">
          <a:xfrm>
            <a:off x="638175" y="1341438"/>
            <a:ext cx="6454775" cy="4241800"/>
          </a:xfrm>
          <a:prstGeom prst="rect">
            <a:avLst/>
          </a:prstGeom>
          <a:noFill/>
          <a:ln>
            <a:noFill/>
          </a:ln>
          <a:effectLst>
            <a:outerShdw blurRad="292100" dist="139700" dir="2700000" algn="ctr" rotWithShape="0">
              <a:srgbClr val="333333">
                <a:alpha val="65000"/>
              </a:srgbClr>
            </a:outerShdw>
          </a:effectLst>
          <a:extLst/>
        </p:spPr>
      </p:pic>
      <p:sp>
        <p:nvSpPr>
          <p:cNvPr id="606212" name="Title 1"/>
          <p:cNvSpPr>
            <a:spLocks noGrp="1"/>
          </p:cNvSpPr>
          <p:nvPr>
            <p:ph type="title"/>
          </p:nvPr>
        </p:nvSpPr>
        <p:spPr bwMode="auto">
          <a:xfrm>
            <a:off x="490538" y="142875"/>
            <a:ext cx="8258175" cy="1011238"/>
          </a:xfrm>
          <a:noFill/>
          <a:ln>
            <a:miter lim="800000"/>
            <a:headEnd/>
            <a:tailEnd/>
          </a:ln>
        </p:spPr>
        <p:txBody>
          <a:bodyPr vert="horz" wrap="square" lIns="91440" tIns="45720" rIns="91440" bIns="45720" numCol="1" anchorCtr="0" compatLnSpc="1">
            <a:prstTxWarp prst="textNoShape">
              <a:avLst/>
            </a:prstTxWarp>
          </a:bodyPr>
          <a:lstStyle/>
          <a:p>
            <a:r>
              <a:rPr lang="en-US" smtClean="0"/>
              <a:t>Interactive maps and tools </a:t>
            </a:r>
            <a:endParaRPr lang="nl-BE" smtClean="0"/>
          </a:p>
        </p:txBody>
      </p:sp>
      <p:sp>
        <p:nvSpPr>
          <p:cNvPr id="606213" name="Content Placeholder 2"/>
          <p:cNvSpPr>
            <a:spLocks noGrp="1"/>
          </p:cNvSpPr>
          <p:nvPr>
            <p:ph idx="1"/>
          </p:nvPr>
        </p:nvSpPr>
        <p:spPr bwMode="auto">
          <a:xfrm>
            <a:off x="468313" y="5756275"/>
            <a:ext cx="8012112" cy="1128713"/>
          </a:xfrm>
          <a:noFill/>
          <a:ln>
            <a:miter lim="800000"/>
            <a:headEnd/>
            <a:tailEnd/>
          </a:ln>
        </p:spPr>
        <p:txBody>
          <a:bodyPr vert="horz" wrap="square" lIns="91440" tIns="45720" rIns="91440" bIns="45720" numCol="1" anchor="t" anchorCtr="0" compatLnSpc="1">
            <a:prstTxWarp prst="textNoShape">
              <a:avLst/>
            </a:prstTxWarp>
          </a:bodyPr>
          <a:lstStyle/>
          <a:p>
            <a:pPr indent="-304800">
              <a:buFontTx/>
              <a:buNone/>
            </a:pPr>
            <a:r>
              <a:rPr lang="en-GB" sz="1400" u="sng" smtClean="0">
                <a:hlinkClick r:id="rId4"/>
              </a:rPr>
              <a:t>http://www.sida.se/English/Countries-and-regions/</a:t>
            </a:r>
            <a:endParaRPr lang="nl-BE" sz="1400" smtClean="0"/>
          </a:p>
          <a:p>
            <a:pPr indent="-304800">
              <a:buFontTx/>
              <a:buChar char="§"/>
            </a:pPr>
            <a:endParaRPr lang="nl-BE" sz="1400" smtClean="0"/>
          </a:p>
        </p:txBody>
      </p:sp>
    </p:spTree>
    <p:extLst>
      <p:ext uri="{BB962C8B-B14F-4D97-AF65-F5344CB8AC3E}">
        <p14:creationId xmlns:p14="http://schemas.microsoft.com/office/powerpoint/2010/main" val="2924830524"/>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7233" name="Title 1"/>
          <p:cNvSpPr>
            <a:spLocks noGrp="1"/>
          </p:cNvSpPr>
          <p:nvPr>
            <p:ph type="title"/>
          </p:nvPr>
        </p:nvSpPr>
        <p:spPr bwMode="auto">
          <a:xfrm>
            <a:off x="490538" y="142875"/>
            <a:ext cx="8258175" cy="1011238"/>
          </a:xfrm>
          <a:noFill/>
          <a:ln>
            <a:miter lim="800000"/>
            <a:headEnd/>
            <a:tailEnd/>
          </a:ln>
        </p:spPr>
        <p:txBody>
          <a:bodyPr vert="horz" wrap="square" lIns="91440" tIns="45720" rIns="91440" bIns="45720" numCol="1" anchorCtr="0" compatLnSpc="1">
            <a:prstTxWarp prst="textNoShape">
              <a:avLst/>
            </a:prstTxWarp>
          </a:bodyPr>
          <a:lstStyle/>
          <a:p>
            <a:r>
              <a:rPr lang="en-US" smtClean="0"/>
              <a:t>Interactive maps and tools </a:t>
            </a:r>
            <a:endParaRPr lang="nl-BE" smtClean="0"/>
          </a:p>
        </p:txBody>
      </p:sp>
      <p:sp>
        <p:nvSpPr>
          <p:cNvPr id="607234" name="Content Placeholder 3"/>
          <p:cNvSpPr>
            <a:spLocks noGrp="1"/>
          </p:cNvSpPr>
          <p:nvPr>
            <p:ph sz="quarter" idx="10"/>
          </p:nvPr>
        </p:nvSpPr>
        <p:spPr bwMode="auto">
          <a:xfrm>
            <a:off x="5745163" y="1009650"/>
            <a:ext cx="2857500" cy="285750"/>
          </a:xfrm>
          <a:noFill/>
          <a:ln>
            <a:miter lim="800000"/>
            <a:headEnd/>
            <a:tailEnd/>
          </a:ln>
        </p:spPr>
        <p:txBody>
          <a:bodyPr vert="horz" wrap="square" lIns="91440" tIns="45720" rIns="91440" bIns="45720" numCol="1" anchor="t" anchorCtr="0" compatLnSpc="1">
            <a:prstTxWarp prst="textNoShape">
              <a:avLst/>
            </a:prstTxWarp>
          </a:bodyPr>
          <a:lstStyle/>
          <a:p>
            <a:endParaRPr lang="nl-BE" smtClean="0"/>
          </a:p>
        </p:txBody>
      </p:sp>
      <p:sp>
        <p:nvSpPr>
          <p:cNvPr id="607235" name="Slide Number Placeholder 4"/>
          <p:cNvSpPr>
            <a:spLocks noGrp="1"/>
          </p:cNvSpPr>
          <p:nvPr>
            <p:ph type="sldNum" sz="quarter" idx="11"/>
          </p:nvPr>
        </p:nvSpPr>
        <p:spPr bwMode="auto">
          <a:ln>
            <a:miter lim="800000"/>
            <a:headEnd/>
            <a:tailEnd/>
          </a:ln>
        </p:spPr>
        <p:txBody>
          <a:bodyPr vert="horz" wrap="square" lIns="91440" tIns="45720" rIns="91440" bIns="45720" numCol="1" anchorCtr="0" compatLnSpc="1">
            <a:prstTxWarp prst="textNoShape">
              <a:avLst/>
            </a:prstTxWarp>
          </a:bodyPr>
          <a:lstStyle/>
          <a:p>
            <a:fld id="{5F1FE7A0-6233-40E3-819A-DE6EFE365CF7}" type="slidenum">
              <a:rPr lang="en-US" smtClean="0"/>
              <a:pPr/>
              <a:t>114</a:t>
            </a:fld>
            <a:endParaRPr lang="en-US" smtClean="0"/>
          </a:p>
        </p:txBody>
      </p:sp>
      <p:pic>
        <p:nvPicPr>
          <p:cNvPr id="6" name="Picture 5"/>
          <p:cNvPicPr/>
          <p:nvPr/>
        </p:nvPicPr>
        <p:blipFill rotWithShape="1">
          <a:blip r:embed="rId3" cstate="screen">
            <a:extLst>
              <a:ext uri="{28A0092B-C50C-407E-A947-70E740481C1C}">
                <a14:useLocalDpi xmlns:a14="http://schemas.microsoft.com/office/drawing/2010/main"/>
              </a:ext>
            </a:extLst>
          </a:blip>
          <a:srcRect l="13280" t="14165" r="12531" b="5100"/>
          <a:stretch/>
        </p:blipFill>
        <p:spPr bwMode="auto">
          <a:xfrm>
            <a:off x="630238" y="1355725"/>
            <a:ext cx="6140450" cy="4175125"/>
          </a:xfrm>
          <a:prstGeom prst="rect">
            <a:avLst/>
          </a:prstGeom>
          <a:noFill/>
          <a:ln>
            <a:noFill/>
          </a:ln>
          <a:effectLst>
            <a:outerShdw blurRad="292100" dist="139700" dir="2700000" algn="ctr" rotWithShape="0">
              <a:srgbClr val="333333">
                <a:alpha val="65000"/>
              </a:srgbClr>
            </a:outerShdw>
          </a:effectLst>
          <a:extLst/>
        </p:spPr>
      </p:pic>
      <p:sp>
        <p:nvSpPr>
          <p:cNvPr id="607237" name="Content Placeholder 2"/>
          <p:cNvSpPr>
            <a:spLocks noGrp="1"/>
          </p:cNvSpPr>
          <p:nvPr>
            <p:ph idx="1"/>
          </p:nvPr>
        </p:nvSpPr>
        <p:spPr bwMode="auto">
          <a:xfrm>
            <a:off x="468313" y="5756275"/>
            <a:ext cx="8012112" cy="1128713"/>
          </a:xfrm>
          <a:noFill/>
          <a:ln>
            <a:miter lim="800000"/>
            <a:headEnd/>
            <a:tailEnd/>
          </a:ln>
        </p:spPr>
        <p:txBody>
          <a:bodyPr vert="horz" wrap="square" lIns="91440" tIns="45720" rIns="91440" bIns="45720" numCol="1" anchor="t" anchorCtr="0" compatLnSpc="1">
            <a:prstTxWarp prst="textNoShape">
              <a:avLst/>
            </a:prstTxWarp>
          </a:bodyPr>
          <a:lstStyle/>
          <a:p>
            <a:pPr indent="-304800">
              <a:buFontTx/>
              <a:buNone/>
            </a:pPr>
            <a:r>
              <a:rPr lang="en-GB" sz="1400" u="sng" smtClean="0">
                <a:hlinkClick r:id="rId4"/>
              </a:rPr>
              <a:t>http://www.sida.se/English/Countries-and-regions/</a:t>
            </a:r>
            <a:endParaRPr lang="nl-BE" sz="1400" smtClean="0"/>
          </a:p>
          <a:p>
            <a:pPr indent="-304800">
              <a:buFontTx/>
              <a:buChar char="§"/>
            </a:pPr>
            <a:endParaRPr lang="nl-BE" sz="1400" smtClean="0"/>
          </a:p>
        </p:txBody>
      </p:sp>
    </p:spTree>
    <p:extLst>
      <p:ext uri="{BB962C8B-B14F-4D97-AF65-F5344CB8AC3E}">
        <p14:creationId xmlns:p14="http://schemas.microsoft.com/office/powerpoint/2010/main" val="3605962267"/>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8257" name="Title 1"/>
          <p:cNvSpPr>
            <a:spLocks noGrp="1"/>
          </p:cNvSpPr>
          <p:nvPr>
            <p:ph type="title"/>
          </p:nvPr>
        </p:nvSpPr>
        <p:spPr bwMode="auto">
          <a:xfrm>
            <a:off x="490538" y="260649"/>
            <a:ext cx="9842500" cy="1008112"/>
          </a:xfrm>
          <a:noFill/>
          <a:ln>
            <a:miter lim="800000"/>
            <a:headEnd/>
            <a:tailEnd/>
          </a:ln>
        </p:spPr>
        <p:txBody>
          <a:bodyPr vert="horz" wrap="square" lIns="91440" tIns="45720" rIns="91440" bIns="45720" numCol="1" anchorCtr="0" compatLnSpc="1">
            <a:prstTxWarp prst="textNoShape">
              <a:avLst/>
            </a:prstTxWarp>
          </a:bodyPr>
          <a:lstStyle/>
          <a:p>
            <a:r>
              <a:rPr lang="en-US" dirty="0" smtClean="0"/>
              <a:t>Project pages (tabs)</a:t>
            </a:r>
          </a:p>
        </p:txBody>
      </p:sp>
      <p:sp>
        <p:nvSpPr>
          <p:cNvPr id="608258" name="Content Placeholder 3"/>
          <p:cNvSpPr>
            <a:spLocks noGrp="1"/>
          </p:cNvSpPr>
          <p:nvPr>
            <p:ph sz="quarter" idx="10"/>
          </p:nvPr>
        </p:nvSpPr>
        <p:spPr bwMode="auto">
          <a:xfrm>
            <a:off x="5745163" y="1009650"/>
            <a:ext cx="2857500" cy="285750"/>
          </a:xfrm>
          <a:noFill/>
          <a:ln>
            <a:miter lim="800000"/>
            <a:headEnd/>
            <a:tailEnd/>
          </a:ln>
        </p:spPr>
        <p:txBody>
          <a:bodyPr vert="horz" wrap="square" lIns="91440" tIns="45720" rIns="91440" bIns="45720" numCol="1" anchor="t" anchorCtr="0" compatLnSpc="1">
            <a:prstTxWarp prst="textNoShape">
              <a:avLst/>
            </a:prstTxWarp>
          </a:bodyPr>
          <a:lstStyle/>
          <a:p>
            <a:endParaRPr lang="nl-BE" smtClean="0"/>
          </a:p>
        </p:txBody>
      </p:sp>
      <p:sp>
        <p:nvSpPr>
          <p:cNvPr id="608259" name="Slide Number Placeholder 4"/>
          <p:cNvSpPr>
            <a:spLocks noGrp="1"/>
          </p:cNvSpPr>
          <p:nvPr>
            <p:ph type="sldNum" sz="quarter" idx="11"/>
          </p:nvPr>
        </p:nvSpPr>
        <p:spPr bwMode="auto">
          <a:ln>
            <a:miter lim="800000"/>
            <a:headEnd/>
            <a:tailEnd/>
          </a:ln>
        </p:spPr>
        <p:txBody>
          <a:bodyPr vert="horz" wrap="square" lIns="91440" tIns="45720" rIns="91440" bIns="45720" numCol="1" anchorCtr="0" compatLnSpc="1">
            <a:prstTxWarp prst="textNoShape">
              <a:avLst/>
            </a:prstTxWarp>
          </a:bodyPr>
          <a:lstStyle/>
          <a:p>
            <a:fld id="{4A710311-42D1-4ED6-BBF6-F8B465A48660}" type="slidenum">
              <a:rPr lang="en-US" smtClean="0"/>
              <a:pPr/>
              <a:t>115</a:t>
            </a:fld>
            <a:endParaRPr lang="en-US" smtClean="0"/>
          </a:p>
        </p:txBody>
      </p:sp>
      <p:pic>
        <p:nvPicPr>
          <p:cNvPr id="6" name="Picture 5" descr="C:\Users\jta\Desktop\screenshots\World Bank\Screen Shot 2012-01-11 at 12.12.10.png"/>
          <p:cNvPicPr/>
          <p:nvPr/>
        </p:nvPicPr>
        <p:blipFill rotWithShape="1">
          <a:blip r:embed="rId3" cstate="screen">
            <a:extLst>
              <a:ext uri="{28A0092B-C50C-407E-A947-70E740481C1C}">
                <a14:useLocalDpi xmlns:a14="http://schemas.microsoft.com/office/drawing/2010/main"/>
              </a:ext>
            </a:extLst>
          </a:blip>
          <a:srcRect/>
          <a:stretch/>
        </p:blipFill>
        <p:spPr bwMode="auto">
          <a:xfrm>
            <a:off x="179512" y="1340767"/>
            <a:ext cx="4248472" cy="4655391"/>
          </a:xfrm>
          <a:prstGeom prst="rect">
            <a:avLst/>
          </a:prstGeom>
          <a:noFill/>
          <a:ln>
            <a:noFill/>
          </a:ln>
          <a:effectLst>
            <a:outerShdw blurRad="292100" dist="139700" dir="2700000" algn="ctr" rotWithShape="0">
              <a:srgbClr val="333333">
                <a:alpha val="65000"/>
              </a:srgbClr>
            </a:outerShdw>
          </a:effectLst>
          <a:extLst/>
        </p:spPr>
      </p:pic>
      <p:pic>
        <p:nvPicPr>
          <p:cNvPr id="7" name="Picture 6" descr="C:\Users\jta\Desktop\screenshots\DFID\Screen Shot 2012-01-11 at 10.09.36.png"/>
          <p:cNvPicPr/>
          <p:nvPr/>
        </p:nvPicPr>
        <p:blipFill rotWithShape="1">
          <a:blip r:embed="rId4" cstate="screen">
            <a:extLst>
              <a:ext uri="{28A0092B-C50C-407E-A947-70E740481C1C}">
                <a14:useLocalDpi xmlns:a14="http://schemas.microsoft.com/office/drawing/2010/main"/>
              </a:ext>
            </a:extLst>
          </a:blip>
          <a:srcRect/>
          <a:stretch/>
        </p:blipFill>
        <p:spPr bwMode="auto">
          <a:xfrm>
            <a:off x="4588474" y="1375715"/>
            <a:ext cx="4304006" cy="5112070"/>
          </a:xfrm>
          <a:prstGeom prst="rect">
            <a:avLst/>
          </a:prstGeom>
          <a:noFill/>
          <a:ln>
            <a:noFill/>
          </a:ln>
          <a:effectLst>
            <a:outerShdw blurRad="292100" dist="139700" dir="2700000" algn="ctr" rotWithShape="0">
              <a:srgbClr val="333333">
                <a:alpha val="65000"/>
              </a:srgbClr>
            </a:outerShdw>
          </a:effectLst>
          <a:extLst/>
        </p:spPr>
      </p:pic>
      <p:sp>
        <p:nvSpPr>
          <p:cNvPr id="608262" name="TextBox 7"/>
          <p:cNvSpPr txBox="1">
            <a:spLocks noChangeArrowheads="1"/>
          </p:cNvSpPr>
          <p:nvPr/>
        </p:nvSpPr>
        <p:spPr bwMode="auto">
          <a:xfrm>
            <a:off x="611188" y="6165850"/>
            <a:ext cx="184150" cy="646113"/>
          </a:xfrm>
          <a:prstGeom prst="rect">
            <a:avLst/>
          </a:prstGeom>
          <a:noFill/>
          <a:ln w="9525">
            <a:noFill/>
            <a:miter lim="800000"/>
            <a:headEnd/>
            <a:tailEnd/>
          </a:ln>
        </p:spPr>
        <p:txBody>
          <a:bodyPr wrap="none">
            <a:spAutoFit/>
          </a:bodyPr>
          <a:lstStyle/>
          <a:p>
            <a:endParaRPr lang="nl-BE"/>
          </a:p>
        </p:txBody>
      </p:sp>
      <p:sp>
        <p:nvSpPr>
          <p:cNvPr id="608263" name="Content Placeholder 2"/>
          <p:cNvSpPr>
            <a:spLocks noGrp="1"/>
          </p:cNvSpPr>
          <p:nvPr>
            <p:ph idx="1"/>
          </p:nvPr>
        </p:nvSpPr>
        <p:spPr bwMode="auto">
          <a:xfrm>
            <a:off x="468313" y="6115893"/>
            <a:ext cx="3455615" cy="625475"/>
          </a:xfrm>
          <a:noFill/>
          <a:ln>
            <a:miter lim="800000"/>
            <a:headEnd/>
            <a:tailEnd/>
          </a:ln>
        </p:spPr>
        <p:txBody>
          <a:bodyPr vert="horz" wrap="square" lIns="91440" tIns="45720" rIns="91440" bIns="45720" numCol="1" anchor="t" anchorCtr="0" compatLnSpc="1">
            <a:prstTxWarp prst="textNoShape">
              <a:avLst/>
            </a:prstTxWarp>
          </a:bodyPr>
          <a:lstStyle/>
          <a:p>
            <a:pPr indent="-304800">
              <a:buFontTx/>
              <a:buNone/>
            </a:pPr>
            <a:r>
              <a:rPr lang="en-US" sz="1400" u="sng" dirty="0" smtClean="0">
                <a:hlinkClick r:id="rId5"/>
              </a:rPr>
              <a:t>www.worldbank.org/projects</a:t>
            </a:r>
            <a:r>
              <a:rPr lang="en-US" sz="1400" dirty="0" smtClean="0"/>
              <a:t>, </a:t>
            </a:r>
            <a:endParaRPr lang="nl-BE" sz="1400" dirty="0" smtClean="0"/>
          </a:p>
        </p:txBody>
      </p:sp>
      <p:sp>
        <p:nvSpPr>
          <p:cNvPr id="608265" name="Content Placeholder 2"/>
          <p:cNvSpPr>
            <a:spLocks/>
          </p:cNvSpPr>
          <p:nvPr/>
        </p:nvSpPr>
        <p:spPr bwMode="auto">
          <a:xfrm>
            <a:off x="4525963" y="6597352"/>
            <a:ext cx="4006850" cy="625475"/>
          </a:xfrm>
          <a:prstGeom prst="rect">
            <a:avLst/>
          </a:prstGeom>
          <a:noFill/>
          <a:ln w="9525">
            <a:noFill/>
            <a:miter lim="800000"/>
            <a:headEnd/>
            <a:tailEnd/>
          </a:ln>
        </p:spPr>
        <p:txBody>
          <a:bodyPr/>
          <a:lstStyle/>
          <a:p>
            <a:pPr marL="342900" indent="-304800" eaLnBrk="0" hangingPunct="0">
              <a:spcBef>
                <a:spcPts val="3000"/>
              </a:spcBef>
              <a:buSzPct val="80000"/>
            </a:pPr>
            <a:r>
              <a:rPr lang="en-US" sz="1400" u="sng" dirty="0">
                <a:solidFill>
                  <a:srgbClr val="5A5A5A"/>
                </a:solidFill>
                <a:hlinkClick r:id="rId6"/>
              </a:rPr>
              <a:t>http://www.dfid.gov.uk/Stories/Case-Studies/</a:t>
            </a:r>
            <a:endParaRPr lang="nl-BE" sz="1400" dirty="0">
              <a:solidFill>
                <a:srgbClr val="5A5A5A"/>
              </a:solidFill>
            </a:endParaRPr>
          </a:p>
          <a:p>
            <a:pPr marL="342900" indent="-304800" eaLnBrk="0" hangingPunct="0">
              <a:spcBef>
                <a:spcPts val="3000"/>
              </a:spcBef>
              <a:buSzPct val="80000"/>
              <a:buFontTx/>
              <a:buChar char="§"/>
            </a:pPr>
            <a:endParaRPr lang="nl-BE" sz="1400" dirty="0">
              <a:solidFill>
                <a:srgbClr val="5A5A5A"/>
              </a:solidFill>
            </a:endParaRPr>
          </a:p>
        </p:txBody>
      </p:sp>
    </p:spTree>
    <p:extLst>
      <p:ext uri="{BB962C8B-B14F-4D97-AF65-F5344CB8AC3E}">
        <p14:creationId xmlns:p14="http://schemas.microsoft.com/office/powerpoint/2010/main" val="738400886"/>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9281" name="Title 1"/>
          <p:cNvSpPr>
            <a:spLocks noGrp="1"/>
          </p:cNvSpPr>
          <p:nvPr>
            <p:ph type="title"/>
          </p:nvPr>
        </p:nvSpPr>
        <p:spPr bwMode="auto">
          <a:xfrm>
            <a:off x="490538" y="142875"/>
            <a:ext cx="7461250" cy="1011238"/>
          </a:xfrm>
          <a:noFill/>
          <a:ln>
            <a:miter lim="800000"/>
            <a:headEnd/>
            <a:tailEnd/>
          </a:ln>
        </p:spPr>
        <p:txBody>
          <a:bodyPr vert="horz" wrap="square" lIns="91440" tIns="45720" rIns="91440" bIns="45720" numCol="1" anchorCtr="0" compatLnSpc="1">
            <a:prstTxWarp prst="textNoShape">
              <a:avLst/>
            </a:prstTxWarp>
          </a:bodyPr>
          <a:lstStyle/>
          <a:p>
            <a:r>
              <a:rPr lang="en-US" smtClean="0"/>
              <a:t>Rich footer</a:t>
            </a:r>
            <a:br>
              <a:rPr lang="en-US" smtClean="0"/>
            </a:br>
            <a:r>
              <a:rPr lang="en-US" sz="1600" smtClean="0"/>
              <a:t>with a sitemap and other navigation elements</a:t>
            </a:r>
            <a:endParaRPr lang="nl-BE" sz="1600" smtClean="0"/>
          </a:p>
        </p:txBody>
      </p:sp>
      <p:sp>
        <p:nvSpPr>
          <p:cNvPr id="609282" name="Content Placeholder 2"/>
          <p:cNvSpPr>
            <a:spLocks noGrp="1"/>
          </p:cNvSpPr>
          <p:nvPr>
            <p:ph idx="1"/>
          </p:nvPr>
        </p:nvSpPr>
        <p:spPr bwMode="auto">
          <a:xfrm>
            <a:off x="468313" y="5900738"/>
            <a:ext cx="8012112" cy="1128712"/>
          </a:xfrm>
          <a:noFill/>
          <a:ln>
            <a:miter lim="800000"/>
            <a:headEnd/>
            <a:tailEnd/>
          </a:ln>
        </p:spPr>
        <p:txBody>
          <a:bodyPr vert="horz" wrap="square" lIns="91440" tIns="45720" rIns="91440" bIns="45720" numCol="1" anchor="t" anchorCtr="0" compatLnSpc="1">
            <a:prstTxWarp prst="textNoShape">
              <a:avLst/>
            </a:prstTxWarp>
          </a:bodyPr>
          <a:lstStyle/>
          <a:p>
            <a:pPr indent="-304800">
              <a:buFontTx/>
              <a:buNone/>
            </a:pPr>
            <a:r>
              <a:rPr lang="en-US" sz="1400" u="sng" smtClean="0">
                <a:hlinkClick r:id="rId3"/>
              </a:rPr>
              <a:t>http://www.wfp.org</a:t>
            </a:r>
            <a:endParaRPr lang="nl-BE" sz="1400" smtClean="0"/>
          </a:p>
        </p:txBody>
      </p:sp>
      <p:sp>
        <p:nvSpPr>
          <p:cNvPr id="609283" name="Content Placeholder 3"/>
          <p:cNvSpPr>
            <a:spLocks noGrp="1"/>
          </p:cNvSpPr>
          <p:nvPr>
            <p:ph sz="quarter" idx="10"/>
          </p:nvPr>
        </p:nvSpPr>
        <p:spPr bwMode="auto">
          <a:xfrm>
            <a:off x="5745163" y="1009650"/>
            <a:ext cx="2857500" cy="285750"/>
          </a:xfrm>
          <a:noFill/>
          <a:ln>
            <a:miter lim="800000"/>
            <a:headEnd/>
            <a:tailEnd/>
          </a:ln>
        </p:spPr>
        <p:txBody>
          <a:bodyPr vert="horz" wrap="square" lIns="91440" tIns="45720" rIns="91440" bIns="45720" numCol="1" anchor="t" anchorCtr="0" compatLnSpc="1">
            <a:prstTxWarp prst="textNoShape">
              <a:avLst/>
            </a:prstTxWarp>
          </a:bodyPr>
          <a:lstStyle/>
          <a:p>
            <a:endParaRPr lang="nl-BE" smtClean="0"/>
          </a:p>
        </p:txBody>
      </p:sp>
      <p:sp>
        <p:nvSpPr>
          <p:cNvPr id="609284" name="Slide Number Placeholder 4"/>
          <p:cNvSpPr>
            <a:spLocks noGrp="1"/>
          </p:cNvSpPr>
          <p:nvPr>
            <p:ph type="sldNum" sz="quarter" idx="11"/>
          </p:nvPr>
        </p:nvSpPr>
        <p:spPr bwMode="auto">
          <a:ln>
            <a:miter lim="800000"/>
            <a:headEnd/>
            <a:tailEnd/>
          </a:ln>
        </p:spPr>
        <p:txBody>
          <a:bodyPr vert="horz" wrap="square" lIns="91440" tIns="45720" rIns="91440" bIns="45720" numCol="1" anchorCtr="0" compatLnSpc="1">
            <a:prstTxWarp prst="textNoShape">
              <a:avLst/>
            </a:prstTxWarp>
          </a:bodyPr>
          <a:lstStyle/>
          <a:p>
            <a:fld id="{2B1DAF90-245A-4652-80D2-2AAEB516D885}" type="slidenum">
              <a:rPr lang="en-US" smtClean="0"/>
              <a:pPr/>
              <a:t>116</a:t>
            </a:fld>
            <a:endParaRPr lang="en-US" smtClean="0"/>
          </a:p>
        </p:txBody>
      </p:sp>
      <p:pic>
        <p:nvPicPr>
          <p:cNvPr id="6" name="Picture 5"/>
          <p:cNvPicPr/>
          <p:nvPr/>
        </p:nvPicPr>
        <p:blipFill rotWithShape="1">
          <a:blip r:embed="rId4" cstate="screen">
            <a:extLst>
              <a:ext uri="{28A0092B-C50C-407E-A947-70E740481C1C}">
                <a14:useLocalDpi xmlns:a14="http://schemas.microsoft.com/office/drawing/2010/main"/>
              </a:ext>
            </a:extLst>
          </a:blip>
          <a:srcRect/>
          <a:stretch/>
        </p:blipFill>
        <p:spPr bwMode="auto">
          <a:xfrm>
            <a:off x="611188" y="1484313"/>
            <a:ext cx="7859712" cy="2614612"/>
          </a:xfrm>
          <a:prstGeom prst="rect">
            <a:avLst/>
          </a:prstGeom>
          <a:noFill/>
          <a:ln>
            <a:noFill/>
          </a:ln>
          <a:effectLst>
            <a:outerShdw blurRad="292100" dist="139700" dir="2700000" algn="ctr" rotWithShape="0">
              <a:srgbClr val="333333">
                <a:alpha val="65000"/>
              </a:srgbClr>
            </a:outerShdw>
          </a:effectLst>
          <a:extLst/>
        </p:spPr>
      </p:pic>
    </p:spTree>
    <p:extLst>
      <p:ext uri="{BB962C8B-B14F-4D97-AF65-F5344CB8AC3E}">
        <p14:creationId xmlns:p14="http://schemas.microsoft.com/office/powerpoint/2010/main" val="1915282656"/>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7363" y="5899150"/>
            <a:ext cx="8013700" cy="482600"/>
          </a:xfrm>
        </p:spPr>
        <p:txBody>
          <a:bodyPr vert="horz" wrap="square" lIns="91440" tIns="45720" rIns="91440" bIns="45720" numCol="1" anchor="t" anchorCtr="0" compatLnSpc="1">
            <a:prstTxWarp prst="textNoShape">
              <a:avLst/>
            </a:prstTxWarp>
          </a:bodyPr>
          <a:lstStyle/>
          <a:p>
            <a:pPr indent="-304800">
              <a:buFontTx/>
              <a:buNone/>
            </a:pPr>
            <a:r>
              <a:rPr lang="en-US" sz="1400" smtClean="0"/>
              <a:t>The rich footer on </a:t>
            </a:r>
            <a:r>
              <a:rPr lang="en-US" sz="1400" u="sng" smtClean="0">
                <a:hlinkClick r:id="rId2"/>
              </a:rPr>
              <a:t>http://www.usaid.gov</a:t>
            </a:r>
            <a:r>
              <a:rPr lang="en-US" sz="1400" smtClean="0"/>
              <a:t>.</a:t>
            </a:r>
            <a:endParaRPr lang="nl-BE" sz="1400" smtClean="0"/>
          </a:p>
          <a:p>
            <a:pPr indent="-304800">
              <a:buFontTx/>
              <a:buChar char="§"/>
            </a:pPr>
            <a:endParaRPr lang="nl-BE" sz="1400" smtClean="0"/>
          </a:p>
        </p:txBody>
      </p:sp>
      <p:sp>
        <p:nvSpPr>
          <p:cNvPr id="610306" name="Content Placeholder 3"/>
          <p:cNvSpPr>
            <a:spLocks noGrp="1"/>
          </p:cNvSpPr>
          <p:nvPr>
            <p:ph sz="quarter" idx="10"/>
          </p:nvPr>
        </p:nvSpPr>
        <p:spPr bwMode="auto">
          <a:xfrm>
            <a:off x="5745163" y="1009650"/>
            <a:ext cx="2857500" cy="285750"/>
          </a:xfrm>
          <a:noFill/>
          <a:ln>
            <a:miter lim="800000"/>
            <a:headEnd/>
            <a:tailEnd/>
          </a:ln>
        </p:spPr>
        <p:txBody>
          <a:bodyPr vert="horz" wrap="square" lIns="91440" tIns="45720" rIns="91440" bIns="45720" numCol="1" anchor="t" anchorCtr="0" compatLnSpc="1">
            <a:prstTxWarp prst="textNoShape">
              <a:avLst/>
            </a:prstTxWarp>
          </a:bodyPr>
          <a:lstStyle/>
          <a:p>
            <a:endParaRPr lang="nl-BE" smtClean="0"/>
          </a:p>
        </p:txBody>
      </p:sp>
      <p:sp>
        <p:nvSpPr>
          <p:cNvPr id="610307" name="Slide Number Placeholder 4"/>
          <p:cNvSpPr>
            <a:spLocks noGrp="1"/>
          </p:cNvSpPr>
          <p:nvPr>
            <p:ph type="sldNum" sz="quarter" idx="11"/>
          </p:nvPr>
        </p:nvSpPr>
        <p:spPr bwMode="auto">
          <a:ln>
            <a:miter lim="800000"/>
            <a:headEnd/>
            <a:tailEnd/>
          </a:ln>
        </p:spPr>
        <p:txBody>
          <a:bodyPr vert="horz" wrap="square" lIns="91440" tIns="45720" rIns="91440" bIns="45720" numCol="1" anchorCtr="0" compatLnSpc="1">
            <a:prstTxWarp prst="textNoShape">
              <a:avLst/>
            </a:prstTxWarp>
          </a:bodyPr>
          <a:lstStyle/>
          <a:p>
            <a:fld id="{C0302587-131D-430B-AA8D-A05B1E6F90F3}" type="slidenum">
              <a:rPr lang="en-US" smtClean="0"/>
              <a:pPr/>
              <a:t>117</a:t>
            </a:fld>
            <a:endParaRPr lang="en-US" smtClean="0"/>
          </a:p>
        </p:txBody>
      </p:sp>
      <p:pic>
        <p:nvPicPr>
          <p:cNvPr id="6" name="Picture 5"/>
          <p:cNvPicPr/>
          <p:nvPr/>
        </p:nvPicPr>
        <p:blipFill rotWithShape="1">
          <a:blip r:embed="rId3" cstate="screen">
            <a:extLst>
              <a:ext uri="{28A0092B-C50C-407E-A947-70E740481C1C}">
                <a14:useLocalDpi xmlns:a14="http://schemas.microsoft.com/office/drawing/2010/main"/>
              </a:ext>
            </a:extLst>
          </a:blip>
          <a:srcRect t="-1"/>
          <a:stretch/>
        </p:blipFill>
        <p:spPr bwMode="auto">
          <a:xfrm>
            <a:off x="611188" y="1341438"/>
            <a:ext cx="5995987" cy="4032250"/>
          </a:xfrm>
          <a:prstGeom prst="rect">
            <a:avLst/>
          </a:prstGeom>
          <a:noFill/>
          <a:ln>
            <a:noFill/>
          </a:ln>
          <a:effectLst>
            <a:outerShdw blurRad="292100" dist="139700" dir="2700000" algn="ctr" rotWithShape="0">
              <a:srgbClr val="333333">
                <a:alpha val="65000"/>
              </a:srgbClr>
            </a:outerShdw>
          </a:effectLst>
          <a:extLst/>
        </p:spPr>
      </p:pic>
      <p:sp>
        <p:nvSpPr>
          <p:cNvPr id="610309" name="Title 1"/>
          <p:cNvSpPr>
            <a:spLocks noGrp="1"/>
          </p:cNvSpPr>
          <p:nvPr>
            <p:ph type="title"/>
          </p:nvPr>
        </p:nvSpPr>
        <p:spPr bwMode="auto">
          <a:xfrm>
            <a:off x="490538" y="142875"/>
            <a:ext cx="7461250" cy="1011238"/>
          </a:xfrm>
          <a:noFill/>
          <a:ln>
            <a:miter lim="800000"/>
            <a:headEnd/>
            <a:tailEnd/>
          </a:ln>
        </p:spPr>
        <p:txBody>
          <a:bodyPr vert="horz" wrap="square" lIns="91440" tIns="45720" rIns="91440" bIns="45720" numCol="1" anchorCtr="0" compatLnSpc="1">
            <a:prstTxWarp prst="textNoShape">
              <a:avLst/>
            </a:prstTxWarp>
          </a:bodyPr>
          <a:lstStyle/>
          <a:p>
            <a:r>
              <a:rPr lang="en-US" smtClean="0"/>
              <a:t>Rich footer</a:t>
            </a:r>
            <a:br>
              <a:rPr lang="en-US" smtClean="0"/>
            </a:br>
            <a:r>
              <a:rPr lang="en-US" sz="1600" smtClean="0"/>
              <a:t>with a sitemap and other navigation elements</a:t>
            </a:r>
            <a:endParaRPr lang="nl-BE" sz="1600" smtClean="0"/>
          </a:p>
        </p:txBody>
      </p:sp>
    </p:spTree>
    <p:extLst>
      <p:ext uri="{BB962C8B-B14F-4D97-AF65-F5344CB8AC3E}">
        <p14:creationId xmlns:p14="http://schemas.microsoft.com/office/powerpoint/2010/main" val="1303179162"/>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1329" name="Title 1"/>
          <p:cNvSpPr>
            <a:spLocks noGrp="1"/>
          </p:cNvSpPr>
          <p:nvPr>
            <p:ph type="title"/>
          </p:nvPr>
        </p:nvSpPr>
        <p:spPr bwMode="auto">
          <a:xfrm>
            <a:off x="490538" y="142875"/>
            <a:ext cx="7461250" cy="1011238"/>
          </a:xfrm>
          <a:noFill/>
          <a:ln>
            <a:miter lim="800000"/>
            <a:headEnd/>
            <a:tailEnd/>
          </a:ln>
        </p:spPr>
        <p:txBody>
          <a:bodyPr vert="horz" wrap="square" lIns="91440" tIns="45720" rIns="91440" bIns="45720" numCol="1" anchorCtr="0" compatLnSpc="1">
            <a:prstTxWarp prst="textNoShape">
              <a:avLst/>
            </a:prstTxWarp>
          </a:bodyPr>
          <a:lstStyle/>
          <a:p>
            <a:r>
              <a:rPr lang="nl-BE" smtClean="0"/>
              <a:t>Social Media and Search</a:t>
            </a:r>
          </a:p>
        </p:txBody>
      </p:sp>
      <p:sp>
        <p:nvSpPr>
          <p:cNvPr id="611331" name="Content Placeholder 3"/>
          <p:cNvSpPr>
            <a:spLocks noGrp="1"/>
          </p:cNvSpPr>
          <p:nvPr>
            <p:ph sz="quarter" idx="10"/>
          </p:nvPr>
        </p:nvSpPr>
        <p:spPr bwMode="auto">
          <a:xfrm>
            <a:off x="5745163" y="1009650"/>
            <a:ext cx="2857500" cy="285750"/>
          </a:xfrm>
          <a:noFill/>
          <a:ln>
            <a:miter lim="800000"/>
            <a:headEnd/>
            <a:tailEnd/>
          </a:ln>
        </p:spPr>
        <p:txBody>
          <a:bodyPr vert="horz" wrap="square" lIns="91440" tIns="45720" rIns="91440" bIns="45720" numCol="1" anchor="t" anchorCtr="0" compatLnSpc="1">
            <a:prstTxWarp prst="textNoShape">
              <a:avLst/>
            </a:prstTxWarp>
          </a:bodyPr>
          <a:lstStyle/>
          <a:p>
            <a:endParaRPr lang="nl-BE" smtClean="0"/>
          </a:p>
        </p:txBody>
      </p:sp>
      <p:sp>
        <p:nvSpPr>
          <p:cNvPr id="611332" name="Slide Number Placeholder 4"/>
          <p:cNvSpPr>
            <a:spLocks noGrp="1"/>
          </p:cNvSpPr>
          <p:nvPr>
            <p:ph type="sldNum" sz="quarter" idx="11"/>
          </p:nvPr>
        </p:nvSpPr>
        <p:spPr bwMode="auto">
          <a:ln>
            <a:miter lim="800000"/>
            <a:headEnd/>
            <a:tailEnd/>
          </a:ln>
        </p:spPr>
        <p:txBody>
          <a:bodyPr vert="horz" wrap="square" lIns="91440" tIns="45720" rIns="91440" bIns="45720" numCol="1" anchorCtr="0" compatLnSpc="1">
            <a:prstTxWarp prst="textNoShape">
              <a:avLst/>
            </a:prstTxWarp>
          </a:bodyPr>
          <a:lstStyle/>
          <a:p>
            <a:fld id="{B3D166F7-BB27-40BD-B2BC-D08F0F4A1947}" type="slidenum">
              <a:rPr lang="en-US" smtClean="0"/>
              <a:pPr/>
              <a:t>118</a:t>
            </a:fld>
            <a:endParaRPr lang="en-US" smtClean="0"/>
          </a:p>
        </p:txBody>
      </p:sp>
      <p:pic>
        <p:nvPicPr>
          <p:cNvPr id="611333" name="Picture 5"/>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27088" y="1757363"/>
            <a:ext cx="7416800" cy="1192212"/>
          </a:xfrm>
          <a:prstGeom prst="rect">
            <a:avLst/>
          </a:prstGeom>
          <a:noFill/>
          <a:ln w="9525">
            <a:noFill/>
            <a:miter lim="800000"/>
            <a:headEnd/>
            <a:tailEnd/>
          </a:ln>
        </p:spPr>
      </p:pic>
      <p:pic>
        <p:nvPicPr>
          <p:cNvPr id="611334" name="Picture 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051050" y="3644900"/>
            <a:ext cx="5040313" cy="1168400"/>
          </a:xfrm>
          <a:prstGeom prst="rect">
            <a:avLst/>
          </a:prstGeom>
          <a:noFill/>
          <a:ln w="9525">
            <a:noFill/>
            <a:miter lim="800000"/>
            <a:headEnd/>
            <a:tailEnd/>
          </a:ln>
        </p:spPr>
      </p:pic>
    </p:spTree>
    <p:extLst>
      <p:ext uri="{BB962C8B-B14F-4D97-AF65-F5344CB8AC3E}">
        <p14:creationId xmlns:p14="http://schemas.microsoft.com/office/powerpoint/2010/main" val="3673300660"/>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2354" name="Title 1"/>
          <p:cNvSpPr>
            <a:spLocks noGrp="1"/>
          </p:cNvSpPr>
          <p:nvPr>
            <p:ph type="title"/>
          </p:nvPr>
        </p:nvSpPr>
        <p:spPr bwMode="auto">
          <a:xfrm>
            <a:off x="490538" y="142875"/>
            <a:ext cx="8761412" cy="1011238"/>
          </a:xfrm>
          <a:noFill/>
          <a:ln>
            <a:miter lim="800000"/>
            <a:headEnd/>
            <a:tailEnd/>
          </a:ln>
        </p:spPr>
        <p:txBody>
          <a:bodyPr vert="horz" wrap="square" lIns="91440" tIns="45720" rIns="91440" bIns="45720" numCol="1" anchorCtr="0" compatLnSpc="1">
            <a:prstTxWarp prst="textNoShape">
              <a:avLst/>
            </a:prstTxWarp>
          </a:bodyPr>
          <a:lstStyle/>
          <a:p>
            <a:r>
              <a:rPr lang="en-US" smtClean="0"/>
              <a:t>News (categorization of topics)</a:t>
            </a:r>
            <a:endParaRPr lang="nl-BE" smtClean="0"/>
          </a:p>
        </p:txBody>
      </p:sp>
      <p:sp>
        <p:nvSpPr>
          <p:cNvPr id="612355" name="Content Placeholder 2"/>
          <p:cNvSpPr>
            <a:spLocks noGrp="1"/>
          </p:cNvSpPr>
          <p:nvPr>
            <p:ph idx="1"/>
          </p:nvPr>
        </p:nvSpPr>
        <p:spPr bwMode="auto">
          <a:xfrm>
            <a:off x="652463" y="4002088"/>
            <a:ext cx="4206875" cy="579437"/>
          </a:xfrm>
          <a:noFill/>
          <a:ln>
            <a:miter lim="800000"/>
            <a:headEnd/>
            <a:tailEnd/>
          </a:ln>
        </p:spPr>
        <p:txBody>
          <a:bodyPr vert="horz" wrap="square" lIns="91440" tIns="45720" rIns="91440" bIns="45720" numCol="1" anchor="t" anchorCtr="0" compatLnSpc="1">
            <a:prstTxWarp prst="textNoShape">
              <a:avLst/>
            </a:prstTxWarp>
          </a:bodyPr>
          <a:lstStyle/>
          <a:p>
            <a:pPr indent="-304800">
              <a:buFontTx/>
              <a:buNone/>
            </a:pPr>
            <a:r>
              <a:rPr lang="en-GB" sz="1400" u="sng" smtClean="0">
                <a:hlinkClick r:id="rId3"/>
              </a:rPr>
              <a:t>http://www.dfid.gov.uk/News/</a:t>
            </a:r>
            <a:endParaRPr lang="en-GB" sz="1400" u="sng" smtClean="0"/>
          </a:p>
          <a:p>
            <a:pPr indent="-304800">
              <a:buFontTx/>
              <a:buNone/>
            </a:pPr>
            <a:r>
              <a:rPr lang="en-GB" sz="1400" smtClean="0"/>
              <a:t>.</a:t>
            </a:r>
            <a:endParaRPr lang="nl-BE" sz="1400" smtClean="0"/>
          </a:p>
        </p:txBody>
      </p:sp>
      <p:sp>
        <p:nvSpPr>
          <p:cNvPr id="612356" name="Content Placeholder 3"/>
          <p:cNvSpPr>
            <a:spLocks noGrp="1"/>
          </p:cNvSpPr>
          <p:nvPr>
            <p:ph sz="quarter" idx="10"/>
          </p:nvPr>
        </p:nvSpPr>
        <p:spPr bwMode="auto">
          <a:xfrm>
            <a:off x="5745163" y="1009650"/>
            <a:ext cx="2857500" cy="285750"/>
          </a:xfrm>
          <a:noFill/>
          <a:ln>
            <a:miter lim="800000"/>
            <a:headEnd/>
            <a:tailEnd/>
          </a:ln>
        </p:spPr>
        <p:txBody>
          <a:bodyPr vert="horz" wrap="square" lIns="91440" tIns="45720" rIns="91440" bIns="45720" numCol="1" anchor="t" anchorCtr="0" compatLnSpc="1">
            <a:prstTxWarp prst="textNoShape">
              <a:avLst/>
            </a:prstTxWarp>
          </a:bodyPr>
          <a:lstStyle/>
          <a:p>
            <a:endParaRPr lang="nl-BE" smtClean="0"/>
          </a:p>
        </p:txBody>
      </p:sp>
      <p:sp>
        <p:nvSpPr>
          <p:cNvPr id="612357" name="Slide Number Placeholder 4"/>
          <p:cNvSpPr>
            <a:spLocks noGrp="1"/>
          </p:cNvSpPr>
          <p:nvPr>
            <p:ph type="sldNum" sz="quarter" idx="11"/>
          </p:nvPr>
        </p:nvSpPr>
        <p:spPr bwMode="auto">
          <a:ln>
            <a:miter lim="800000"/>
            <a:headEnd/>
            <a:tailEnd/>
          </a:ln>
        </p:spPr>
        <p:txBody>
          <a:bodyPr vert="horz" wrap="square" lIns="91440" tIns="45720" rIns="91440" bIns="45720" numCol="1" anchorCtr="0" compatLnSpc="1">
            <a:prstTxWarp prst="textNoShape">
              <a:avLst/>
            </a:prstTxWarp>
          </a:bodyPr>
          <a:lstStyle/>
          <a:p>
            <a:fld id="{26D7D9AA-D1B3-4BB5-84DC-572668B730DC}" type="slidenum">
              <a:rPr lang="en-US" smtClean="0"/>
              <a:pPr/>
              <a:t>119</a:t>
            </a:fld>
            <a:endParaRPr lang="en-US" smtClean="0"/>
          </a:p>
        </p:txBody>
      </p:sp>
      <p:pic>
        <p:nvPicPr>
          <p:cNvPr id="6" name="Picture 5"/>
          <p:cNvPicPr/>
          <p:nvPr/>
        </p:nvPicPr>
        <p:blipFill rotWithShape="1">
          <a:blip r:embed="rId4" cstate="screen">
            <a:extLst>
              <a:ext uri="{28A0092B-C50C-407E-A947-70E740481C1C}">
                <a14:useLocalDpi xmlns:a14="http://schemas.microsoft.com/office/drawing/2010/main"/>
              </a:ext>
            </a:extLst>
          </a:blip>
          <a:srcRect/>
          <a:stretch/>
        </p:blipFill>
        <p:spPr bwMode="auto">
          <a:xfrm>
            <a:off x="652463" y="1341438"/>
            <a:ext cx="3919537" cy="2441575"/>
          </a:xfrm>
          <a:prstGeom prst="rect">
            <a:avLst/>
          </a:prstGeom>
          <a:noFill/>
          <a:ln>
            <a:noFill/>
          </a:ln>
          <a:effectLst>
            <a:outerShdw blurRad="292100" dist="139700" dir="2700000" algn="ctr" rotWithShape="0">
              <a:srgbClr val="333333">
                <a:alpha val="65000"/>
              </a:srgbClr>
            </a:outerShdw>
          </a:effectLst>
          <a:extLst/>
        </p:spPr>
      </p:pic>
      <p:pic>
        <p:nvPicPr>
          <p:cNvPr id="7" name="Picture 6"/>
          <p:cNvPicPr/>
          <p:nvPr/>
        </p:nvPicPr>
        <p:blipFill rotWithShape="1">
          <a:blip r:embed="rId5" cstate="screen">
            <a:extLst>
              <a:ext uri="{28A0092B-C50C-407E-A947-70E740481C1C}">
                <a14:useLocalDpi xmlns:a14="http://schemas.microsoft.com/office/drawing/2010/main"/>
              </a:ext>
            </a:extLst>
          </a:blip>
          <a:srcRect/>
          <a:stretch/>
        </p:blipFill>
        <p:spPr bwMode="auto">
          <a:xfrm>
            <a:off x="4852988" y="1341438"/>
            <a:ext cx="3535362" cy="2455862"/>
          </a:xfrm>
          <a:prstGeom prst="rect">
            <a:avLst/>
          </a:prstGeom>
          <a:noFill/>
          <a:ln>
            <a:noFill/>
          </a:ln>
          <a:effectLst>
            <a:outerShdw blurRad="292100" dist="139700" dir="2700000" algn="ctr" rotWithShape="0">
              <a:srgbClr val="333333">
                <a:alpha val="65000"/>
              </a:srgbClr>
            </a:outerShdw>
          </a:effectLst>
          <a:extLst/>
        </p:spPr>
      </p:pic>
      <p:pic>
        <p:nvPicPr>
          <p:cNvPr id="8" name="Picture 7"/>
          <p:cNvPicPr/>
          <p:nvPr/>
        </p:nvPicPr>
        <p:blipFill rotWithShape="1">
          <a:blip r:embed="rId6" cstate="screen">
            <a:extLst>
              <a:ext uri="{28A0092B-C50C-407E-A947-70E740481C1C}">
                <a14:useLocalDpi xmlns:a14="http://schemas.microsoft.com/office/drawing/2010/main"/>
              </a:ext>
            </a:extLst>
          </a:blip>
          <a:srcRect/>
          <a:stretch/>
        </p:blipFill>
        <p:spPr bwMode="auto">
          <a:xfrm>
            <a:off x="1331913" y="4508500"/>
            <a:ext cx="2592387" cy="2144713"/>
          </a:xfrm>
          <a:prstGeom prst="rect">
            <a:avLst/>
          </a:prstGeom>
          <a:noFill/>
          <a:ln>
            <a:noFill/>
          </a:ln>
          <a:effectLst>
            <a:outerShdw blurRad="292100" dist="139700" dir="2700000" algn="ctr" rotWithShape="0">
              <a:srgbClr val="333333">
                <a:alpha val="65000"/>
              </a:srgbClr>
            </a:outerShdw>
          </a:effectLst>
          <a:extLst/>
        </p:spPr>
      </p:pic>
      <p:sp>
        <p:nvSpPr>
          <p:cNvPr id="612361" name="Content Placeholder 2"/>
          <p:cNvSpPr txBox="1">
            <a:spLocks/>
          </p:cNvSpPr>
          <p:nvPr/>
        </p:nvSpPr>
        <p:spPr bwMode="auto">
          <a:xfrm>
            <a:off x="4572000" y="5013325"/>
            <a:ext cx="3671888" cy="481013"/>
          </a:xfrm>
          <a:prstGeom prst="rect">
            <a:avLst/>
          </a:prstGeom>
          <a:noFill/>
          <a:ln w="9525">
            <a:noFill/>
            <a:miter lim="800000"/>
            <a:headEnd/>
            <a:tailEnd/>
          </a:ln>
        </p:spPr>
        <p:txBody>
          <a:bodyPr/>
          <a:lstStyle/>
          <a:p>
            <a:pPr marL="342900" indent="-304800" eaLnBrk="0" hangingPunct="0">
              <a:spcBef>
                <a:spcPts val="3000"/>
              </a:spcBef>
              <a:buSzPct val="80000"/>
            </a:pPr>
            <a:r>
              <a:rPr lang="en-US" sz="1400">
                <a:solidFill>
                  <a:srgbClr val="5A5A5A"/>
                </a:solidFill>
                <a:hlinkClick r:id="rId7"/>
              </a:rPr>
              <a:t>http://www.worldwildlife.org/</a:t>
            </a:r>
            <a:r>
              <a:rPr lang="en-US" sz="1400">
                <a:solidFill>
                  <a:srgbClr val="5A5A5A"/>
                </a:solidFill>
              </a:rPr>
              <a:t>.</a:t>
            </a:r>
            <a:endParaRPr lang="nl-BE" sz="1400">
              <a:solidFill>
                <a:srgbClr val="5A5A5A"/>
              </a:solidFill>
            </a:endParaRPr>
          </a:p>
        </p:txBody>
      </p:sp>
      <p:sp>
        <p:nvSpPr>
          <p:cNvPr id="612362" name="Content Placeholder 2"/>
          <p:cNvSpPr>
            <a:spLocks/>
          </p:cNvSpPr>
          <p:nvPr/>
        </p:nvSpPr>
        <p:spPr bwMode="auto">
          <a:xfrm>
            <a:off x="4572000" y="4005263"/>
            <a:ext cx="3600450" cy="433387"/>
          </a:xfrm>
          <a:prstGeom prst="rect">
            <a:avLst/>
          </a:prstGeom>
          <a:noFill/>
          <a:ln w="9525">
            <a:noFill/>
            <a:miter lim="800000"/>
            <a:headEnd/>
            <a:tailEnd/>
          </a:ln>
        </p:spPr>
        <p:txBody>
          <a:bodyPr/>
          <a:lstStyle/>
          <a:p>
            <a:pPr marL="342900" indent="-304800" eaLnBrk="0" hangingPunct="0">
              <a:spcBef>
                <a:spcPts val="3000"/>
              </a:spcBef>
              <a:buSzPct val="80000"/>
            </a:pPr>
            <a:r>
              <a:rPr lang="en-GB" sz="1400" u="sng">
                <a:solidFill>
                  <a:srgbClr val="5A5A5A"/>
                </a:solidFill>
                <a:hlinkClick r:id="rId8"/>
              </a:rPr>
              <a:t>http://www.wfp.org/news/news-releases</a:t>
            </a:r>
            <a:r>
              <a:rPr lang="en-GB" sz="1400" u="sng">
                <a:solidFill>
                  <a:srgbClr val="5A5A5A"/>
                </a:solidFill>
              </a:rPr>
              <a:t/>
            </a:r>
            <a:br>
              <a:rPr lang="en-GB" sz="1400" u="sng">
                <a:solidFill>
                  <a:srgbClr val="5A5A5A"/>
                </a:solidFill>
              </a:rPr>
            </a:br>
            <a:r>
              <a:rPr lang="en-GB" sz="1400">
                <a:solidFill>
                  <a:srgbClr val="5A5A5A"/>
                </a:solidFill>
              </a:rPr>
              <a:t>.</a:t>
            </a:r>
            <a:endParaRPr lang="nl-BE" sz="1400">
              <a:solidFill>
                <a:srgbClr val="5A5A5A"/>
              </a:solidFill>
            </a:endParaRPr>
          </a:p>
        </p:txBody>
      </p:sp>
    </p:spTree>
    <p:extLst>
      <p:ext uri="{BB962C8B-B14F-4D97-AF65-F5344CB8AC3E}">
        <p14:creationId xmlns:p14="http://schemas.microsoft.com/office/powerpoint/2010/main" val="136839455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Wireframes</a:t>
            </a:r>
            <a:endParaRPr lang="en-GB" dirty="0"/>
          </a:p>
        </p:txBody>
      </p:sp>
      <p:sp>
        <p:nvSpPr>
          <p:cNvPr id="3" name="Content Placeholder 2"/>
          <p:cNvSpPr>
            <a:spLocks noGrp="1"/>
          </p:cNvSpPr>
          <p:nvPr>
            <p:ph idx="1"/>
          </p:nvPr>
        </p:nvSpPr>
        <p:spPr/>
        <p:txBody>
          <a:bodyPr/>
          <a:lstStyle/>
          <a:p>
            <a:endParaRPr lang="nl-BE"/>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A43C6F02-E407-442B-93C3-136B5EBFBFA0}" type="slidenum">
              <a:rPr lang="en-US"/>
              <a:pPr>
                <a:defRPr/>
              </a:pPr>
              <a:t>12</a:t>
            </a:fld>
            <a:endParaRPr lang="en-US" dirty="0"/>
          </a:p>
        </p:txBody>
      </p:sp>
      <p:pic>
        <p:nvPicPr>
          <p:cNvPr id="7" name="Picture 2"/>
          <p:cNvPicPr>
            <a:picLocks noChangeAspect="1" noChangeArrowheads="1"/>
          </p:cNvPicPr>
          <p:nvPr/>
        </p:nvPicPr>
        <p:blipFill>
          <a:blip r:embed="rId2" cstate="email"/>
          <a:srcRect/>
          <a:stretch>
            <a:fillRect/>
          </a:stretch>
        </p:blipFill>
        <p:spPr bwMode="auto">
          <a:xfrm>
            <a:off x="251520" y="1340768"/>
            <a:ext cx="4220082" cy="5271842"/>
          </a:xfrm>
          <a:prstGeom prst="rect">
            <a:avLst/>
          </a:prstGeom>
          <a:ln>
            <a:noFill/>
          </a:ln>
          <a:effectLst>
            <a:outerShdw blurRad="292100" dist="139700" dir="2700000" algn="tl" rotWithShape="0">
              <a:srgbClr val="333333">
                <a:alpha val="65000"/>
              </a:srgbClr>
            </a:outerShdw>
          </a:effectLst>
        </p:spPr>
      </p:pic>
      <p:pic>
        <p:nvPicPr>
          <p:cNvPr id="8" name="Picture 3"/>
          <p:cNvPicPr>
            <a:picLocks noChangeAspect="1" noChangeArrowheads="1"/>
          </p:cNvPicPr>
          <p:nvPr/>
        </p:nvPicPr>
        <p:blipFill>
          <a:blip r:embed="rId3" cstate="email"/>
          <a:srcRect/>
          <a:stretch>
            <a:fillRect/>
          </a:stretch>
        </p:blipFill>
        <p:spPr bwMode="auto">
          <a:xfrm>
            <a:off x="4139952" y="1883358"/>
            <a:ext cx="4822693" cy="418666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531796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3377" name="Title 1"/>
          <p:cNvSpPr>
            <a:spLocks noGrp="1"/>
          </p:cNvSpPr>
          <p:nvPr>
            <p:ph type="title"/>
          </p:nvPr>
        </p:nvSpPr>
        <p:spPr bwMode="auto">
          <a:xfrm>
            <a:off x="490538" y="142875"/>
            <a:ext cx="7461250" cy="1011238"/>
          </a:xfrm>
          <a:noFill/>
          <a:ln>
            <a:miter lim="800000"/>
            <a:headEnd/>
            <a:tailEnd/>
          </a:ln>
        </p:spPr>
        <p:txBody>
          <a:bodyPr vert="horz" wrap="square" lIns="91440" tIns="45720" rIns="91440" bIns="45720" numCol="1" anchorCtr="0" compatLnSpc="1">
            <a:prstTxWarp prst="textNoShape">
              <a:avLst/>
            </a:prstTxWarp>
          </a:bodyPr>
          <a:lstStyle/>
          <a:p>
            <a:r>
              <a:rPr lang="nl-BE" smtClean="0"/>
              <a:t>Quick links</a:t>
            </a:r>
          </a:p>
        </p:txBody>
      </p:sp>
      <p:sp>
        <p:nvSpPr>
          <p:cNvPr id="613378" name="Content Placeholder 2"/>
          <p:cNvSpPr>
            <a:spLocks noGrp="1"/>
          </p:cNvSpPr>
          <p:nvPr>
            <p:ph idx="1"/>
          </p:nvPr>
        </p:nvSpPr>
        <p:spPr bwMode="auto">
          <a:xfrm>
            <a:off x="467544" y="4652963"/>
            <a:ext cx="8496944" cy="1274762"/>
          </a:xfrm>
          <a:noFill/>
          <a:ln>
            <a:miter lim="800000"/>
            <a:headEnd/>
            <a:tailEnd/>
          </a:ln>
        </p:spPr>
        <p:txBody>
          <a:bodyPr vert="horz" wrap="square" lIns="91440" tIns="45720" rIns="91440" bIns="45720" numCol="1" anchor="t" anchorCtr="0" compatLnSpc="1">
            <a:prstTxWarp prst="textNoShape">
              <a:avLst/>
            </a:prstTxWarp>
          </a:bodyPr>
          <a:lstStyle/>
          <a:p>
            <a:pPr indent="-304800">
              <a:buFontTx/>
              <a:buNone/>
            </a:pPr>
            <a:r>
              <a:rPr lang="en-GB" sz="2400" dirty="0" smtClean="0"/>
              <a:t>Quick links on the home page to relevant/popular/crucial content</a:t>
            </a:r>
            <a:r>
              <a:rPr lang="en-US" sz="2400" dirty="0" smtClean="0"/>
              <a:t>. </a:t>
            </a:r>
            <a:endParaRPr lang="nl-BE" sz="2400" dirty="0" smtClean="0"/>
          </a:p>
          <a:p>
            <a:pPr indent="-304800">
              <a:buFontTx/>
              <a:buChar char="§"/>
            </a:pPr>
            <a:endParaRPr lang="nl-BE" sz="1400" dirty="0" smtClean="0"/>
          </a:p>
        </p:txBody>
      </p:sp>
      <p:sp>
        <p:nvSpPr>
          <p:cNvPr id="613379" name="Content Placeholder 3"/>
          <p:cNvSpPr>
            <a:spLocks noGrp="1"/>
          </p:cNvSpPr>
          <p:nvPr>
            <p:ph sz="quarter" idx="10"/>
          </p:nvPr>
        </p:nvSpPr>
        <p:spPr bwMode="auto">
          <a:xfrm>
            <a:off x="5745163" y="1009650"/>
            <a:ext cx="2857500" cy="285750"/>
          </a:xfrm>
          <a:noFill/>
          <a:ln>
            <a:miter lim="800000"/>
            <a:headEnd/>
            <a:tailEnd/>
          </a:ln>
        </p:spPr>
        <p:txBody>
          <a:bodyPr vert="horz" wrap="square" lIns="91440" tIns="45720" rIns="91440" bIns="45720" numCol="1" anchor="t" anchorCtr="0" compatLnSpc="1">
            <a:prstTxWarp prst="textNoShape">
              <a:avLst/>
            </a:prstTxWarp>
          </a:bodyPr>
          <a:lstStyle/>
          <a:p>
            <a:endParaRPr lang="nl-BE" smtClean="0"/>
          </a:p>
        </p:txBody>
      </p:sp>
      <p:sp>
        <p:nvSpPr>
          <p:cNvPr id="613380" name="Slide Number Placeholder 4"/>
          <p:cNvSpPr>
            <a:spLocks noGrp="1"/>
          </p:cNvSpPr>
          <p:nvPr>
            <p:ph type="sldNum" sz="quarter" idx="11"/>
          </p:nvPr>
        </p:nvSpPr>
        <p:spPr bwMode="auto">
          <a:ln>
            <a:miter lim="800000"/>
            <a:headEnd/>
            <a:tailEnd/>
          </a:ln>
        </p:spPr>
        <p:txBody>
          <a:bodyPr vert="horz" wrap="square" lIns="91440" tIns="45720" rIns="91440" bIns="45720" numCol="1" anchorCtr="0" compatLnSpc="1">
            <a:prstTxWarp prst="textNoShape">
              <a:avLst/>
            </a:prstTxWarp>
          </a:bodyPr>
          <a:lstStyle/>
          <a:p>
            <a:fld id="{BD51DDBD-500B-497A-A3E5-A0CF634BA713}" type="slidenum">
              <a:rPr lang="en-US" smtClean="0"/>
              <a:pPr/>
              <a:t>120</a:t>
            </a:fld>
            <a:endParaRPr lang="en-US" smtClean="0"/>
          </a:p>
        </p:txBody>
      </p:sp>
      <p:pic>
        <p:nvPicPr>
          <p:cNvPr id="7" name="Picture 6"/>
          <p:cNvPicPr/>
          <p:nvPr/>
        </p:nvPicPr>
        <p:blipFill rotWithShape="1">
          <a:blip r:embed="rId2" cstate="screen">
            <a:extLst>
              <a:ext uri="{28A0092B-C50C-407E-A947-70E740481C1C}">
                <a14:useLocalDpi xmlns:a14="http://schemas.microsoft.com/office/drawing/2010/main"/>
              </a:ext>
            </a:extLst>
          </a:blip>
          <a:srcRect/>
          <a:stretch/>
        </p:blipFill>
        <p:spPr bwMode="auto">
          <a:xfrm>
            <a:off x="2484438" y="1514475"/>
            <a:ext cx="4103687" cy="2762250"/>
          </a:xfrm>
          <a:prstGeom prst="rect">
            <a:avLst/>
          </a:prstGeom>
          <a:noFill/>
          <a:ln>
            <a:noFill/>
          </a:ln>
          <a:effectLst>
            <a:outerShdw blurRad="292100" dist="139700" dir="2700000" algn="ctr" rotWithShape="0">
              <a:srgbClr val="333333">
                <a:alpha val="65000"/>
              </a:srgbClr>
            </a:outerShdw>
          </a:effectLst>
          <a:extLst/>
        </p:spPr>
      </p:pic>
    </p:spTree>
    <p:extLst>
      <p:ext uri="{BB962C8B-B14F-4D97-AF65-F5344CB8AC3E}">
        <p14:creationId xmlns:p14="http://schemas.microsoft.com/office/powerpoint/2010/main" val="1620858661"/>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01" name="Title 1"/>
          <p:cNvSpPr>
            <a:spLocks noGrp="1"/>
          </p:cNvSpPr>
          <p:nvPr>
            <p:ph type="title"/>
          </p:nvPr>
        </p:nvSpPr>
        <p:spPr bwMode="auto">
          <a:xfrm>
            <a:off x="490538" y="142875"/>
            <a:ext cx="7461250" cy="1011238"/>
          </a:xfrm>
          <a:noFill/>
          <a:ln>
            <a:miter lim="800000"/>
            <a:headEnd/>
            <a:tailEnd/>
          </a:ln>
        </p:spPr>
        <p:txBody>
          <a:bodyPr vert="horz" wrap="square" lIns="91440" tIns="45720" rIns="91440" bIns="45720" numCol="1" anchorCtr="0" compatLnSpc="1">
            <a:prstTxWarp prst="textNoShape">
              <a:avLst/>
            </a:prstTxWarp>
          </a:bodyPr>
          <a:lstStyle/>
          <a:p>
            <a:r>
              <a:rPr lang="nl-BE" smtClean="0"/>
              <a:t>Personalization, targeting</a:t>
            </a:r>
          </a:p>
        </p:txBody>
      </p:sp>
      <p:sp>
        <p:nvSpPr>
          <p:cNvPr id="3" name="Content Placeholder 2"/>
          <p:cNvSpPr>
            <a:spLocks noGrp="1"/>
          </p:cNvSpPr>
          <p:nvPr>
            <p:ph idx="1"/>
          </p:nvPr>
        </p:nvSpPr>
        <p:spPr>
          <a:xfrm>
            <a:off x="563142" y="2998400"/>
            <a:ext cx="4084637" cy="1057275"/>
          </a:xfrm>
        </p:spPr>
        <p:txBody>
          <a:bodyPr vert="horz" wrap="square" lIns="91440" tIns="45720" rIns="91440" bIns="45720" numCol="1" anchor="t" anchorCtr="0" compatLnSpc="1">
            <a:prstTxWarp prst="textNoShape">
              <a:avLst/>
            </a:prstTxWarp>
          </a:bodyPr>
          <a:lstStyle/>
          <a:p>
            <a:pPr marL="36513" indent="0">
              <a:buFontTx/>
              <a:buNone/>
            </a:pPr>
            <a:r>
              <a:rPr lang="nl-BE" sz="1400" b="1" dirty="0" err="1" smtClean="0"/>
              <a:t>Navigation</a:t>
            </a:r>
            <a:r>
              <a:rPr lang="nl-BE" sz="1400" b="1" dirty="0" smtClean="0"/>
              <a:t> </a:t>
            </a:r>
            <a:r>
              <a:rPr lang="nl-BE" sz="1400" b="1" dirty="0" err="1" smtClean="0"/>
              <a:t>by</a:t>
            </a:r>
            <a:r>
              <a:rPr lang="nl-BE" sz="1400" b="1" dirty="0" smtClean="0"/>
              <a:t> target </a:t>
            </a:r>
            <a:r>
              <a:rPr lang="nl-BE" sz="1400" b="1" dirty="0" err="1" smtClean="0"/>
              <a:t>audience</a:t>
            </a:r>
            <a:endParaRPr lang="en-US" sz="1400" dirty="0" smtClean="0"/>
          </a:p>
          <a:p>
            <a:pPr marL="36513" indent="0"/>
            <a:endParaRPr lang="nl-BE" sz="1400" dirty="0" smtClean="0"/>
          </a:p>
        </p:txBody>
      </p:sp>
      <p:sp>
        <p:nvSpPr>
          <p:cNvPr id="614403" name="Content Placeholder 3"/>
          <p:cNvSpPr>
            <a:spLocks noGrp="1"/>
          </p:cNvSpPr>
          <p:nvPr>
            <p:ph sz="quarter" idx="10"/>
          </p:nvPr>
        </p:nvSpPr>
        <p:spPr bwMode="auto">
          <a:xfrm>
            <a:off x="5745163" y="1009650"/>
            <a:ext cx="2857500" cy="285750"/>
          </a:xfrm>
          <a:noFill/>
          <a:ln>
            <a:miter lim="800000"/>
            <a:headEnd/>
            <a:tailEnd/>
          </a:ln>
        </p:spPr>
        <p:txBody>
          <a:bodyPr vert="horz" wrap="square" lIns="91440" tIns="45720" rIns="91440" bIns="45720" numCol="1" anchor="t" anchorCtr="0" compatLnSpc="1">
            <a:prstTxWarp prst="textNoShape">
              <a:avLst/>
            </a:prstTxWarp>
          </a:bodyPr>
          <a:lstStyle/>
          <a:p>
            <a:endParaRPr lang="nl-BE" smtClean="0"/>
          </a:p>
        </p:txBody>
      </p:sp>
      <p:sp>
        <p:nvSpPr>
          <p:cNvPr id="614404" name="Slide Number Placeholder 4"/>
          <p:cNvSpPr>
            <a:spLocks noGrp="1"/>
          </p:cNvSpPr>
          <p:nvPr>
            <p:ph type="sldNum" sz="quarter" idx="11"/>
          </p:nvPr>
        </p:nvSpPr>
        <p:spPr bwMode="auto">
          <a:ln>
            <a:miter lim="800000"/>
            <a:headEnd/>
            <a:tailEnd/>
          </a:ln>
        </p:spPr>
        <p:txBody>
          <a:bodyPr vert="horz" wrap="square" lIns="91440" tIns="45720" rIns="91440" bIns="45720" numCol="1" anchorCtr="0" compatLnSpc="1">
            <a:prstTxWarp prst="textNoShape">
              <a:avLst/>
            </a:prstTxWarp>
          </a:bodyPr>
          <a:lstStyle/>
          <a:p>
            <a:fld id="{F9CDABE2-4B53-4FC0-B4E1-19F51618768A}" type="slidenum">
              <a:rPr lang="en-US" smtClean="0"/>
              <a:pPr/>
              <a:t>121</a:t>
            </a:fld>
            <a:endParaRPr lang="en-US" smtClean="0"/>
          </a:p>
        </p:txBody>
      </p:sp>
      <p:pic>
        <p:nvPicPr>
          <p:cNvPr id="6" name="Picture 5"/>
          <p:cNvPicPr/>
          <p:nvPr/>
        </p:nvPicPr>
        <p:blipFill rotWithShape="1">
          <a:blip r:embed="rId3" cstate="screen">
            <a:extLst>
              <a:ext uri="{28A0092B-C50C-407E-A947-70E740481C1C}">
                <a14:useLocalDpi xmlns:a14="http://schemas.microsoft.com/office/drawing/2010/main"/>
              </a:ext>
            </a:extLst>
          </a:blip>
          <a:srcRect/>
          <a:stretch/>
        </p:blipFill>
        <p:spPr bwMode="auto">
          <a:xfrm>
            <a:off x="539552" y="1341725"/>
            <a:ext cx="7615484" cy="1583219"/>
          </a:xfrm>
          <a:prstGeom prst="rect">
            <a:avLst/>
          </a:prstGeom>
          <a:noFill/>
          <a:ln>
            <a:noFill/>
          </a:ln>
          <a:effectLst>
            <a:outerShdw blurRad="292100" dist="139700" dir="2700000" algn="ctr" rotWithShape="0">
              <a:srgbClr val="333333">
                <a:alpha val="65000"/>
              </a:srgbClr>
            </a:outerShdw>
          </a:effectLst>
          <a:extLst/>
        </p:spPr>
      </p:pic>
      <p:pic>
        <p:nvPicPr>
          <p:cNvPr id="8" name="Picture 7"/>
          <p:cNvPicPr/>
          <p:nvPr/>
        </p:nvPicPr>
        <p:blipFill rotWithShape="1">
          <a:blip r:embed="rId4" cstate="screen">
            <a:extLst>
              <a:ext uri="{28A0092B-C50C-407E-A947-70E740481C1C}">
                <a14:useLocalDpi xmlns:a14="http://schemas.microsoft.com/office/drawing/2010/main"/>
              </a:ext>
            </a:extLst>
          </a:blip>
          <a:srcRect/>
          <a:stretch/>
        </p:blipFill>
        <p:spPr bwMode="auto">
          <a:xfrm>
            <a:off x="4211960" y="3140968"/>
            <a:ext cx="4320480" cy="3320459"/>
          </a:xfrm>
          <a:prstGeom prst="rect">
            <a:avLst/>
          </a:prstGeom>
          <a:noFill/>
          <a:ln>
            <a:noFill/>
          </a:ln>
          <a:effectLst>
            <a:outerShdw blurRad="292100" dist="139700" dir="2700000" algn="ctr" rotWithShape="0">
              <a:srgbClr val="333333">
                <a:alpha val="65000"/>
              </a:srgbClr>
            </a:outerShdw>
          </a:effectLst>
          <a:extLst/>
        </p:spPr>
      </p:pic>
      <p:sp>
        <p:nvSpPr>
          <p:cNvPr id="9" name="Content Placeholder 2"/>
          <p:cNvSpPr txBox="1">
            <a:spLocks/>
          </p:cNvSpPr>
          <p:nvPr/>
        </p:nvSpPr>
        <p:spPr>
          <a:xfrm>
            <a:off x="558586" y="6021288"/>
            <a:ext cx="4084638" cy="647650"/>
          </a:xfrm>
          <a:prstGeom prst="rect">
            <a:avLst/>
          </a:prstGeom>
        </p:spPr>
        <p:txBody>
          <a:bodyPr/>
          <a:lstStyle/>
          <a:p>
            <a:pPr marL="36513" eaLnBrk="0" hangingPunct="0">
              <a:spcBef>
                <a:spcPts val="3000"/>
              </a:spcBef>
              <a:buSzPct val="80000"/>
            </a:pPr>
            <a:r>
              <a:rPr lang="nl-BE" sz="1400" b="1" dirty="0" err="1">
                <a:solidFill>
                  <a:srgbClr val="5A5A5A"/>
                </a:solidFill>
              </a:rPr>
              <a:t>Personalized</a:t>
            </a:r>
            <a:r>
              <a:rPr lang="nl-BE" sz="1400" b="1" dirty="0">
                <a:solidFill>
                  <a:srgbClr val="5A5A5A"/>
                </a:solidFill>
              </a:rPr>
              <a:t> </a:t>
            </a:r>
            <a:r>
              <a:rPr lang="nl-BE" sz="1400" b="1" dirty="0" err="1">
                <a:solidFill>
                  <a:srgbClr val="5A5A5A"/>
                </a:solidFill>
              </a:rPr>
              <a:t>newsletters</a:t>
            </a:r>
            <a:r>
              <a:rPr lang="nl-BE" sz="1400" b="1" dirty="0">
                <a:solidFill>
                  <a:srgbClr val="5A5A5A"/>
                </a:solidFill>
              </a:rPr>
              <a:t> </a:t>
            </a:r>
            <a:r>
              <a:rPr lang="nl-BE" sz="1400" b="1" dirty="0" err="1">
                <a:solidFill>
                  <a:srgbClr val="5A5A5A"/>
                </a:solidFill>
              </a:rPr>
              <a:t>and</a:t>
            </a:r>
            <a:r>
              <a:rPr lang="nl-BE" sz="1400" b="1" dirty="0">
                <a:solidFill>
                  <a:srgbClr val="5A5A5A"/>
                </a:solidFill>
              </a:rPr>
              <a:t> reminders</a:t>
            </a:r>
            <a:endParaRPr lang="en-GB" sz="1400" dirty="0">
              <a:solidFill>
                <a:srgbClr val="5A5A5A"/>
              </a:solidFill>
            </a:endParaRPr>
          </a:p>
          <a:p>
            <a:pPr marL="36513" eaLnBrk="0" hangingPunct="0">
              <a:spcBef>
                <a:spcPts val="3000"/>
              </a:spcBef>
              <a:buSzPct val="80000"/>
              <a:buFontTx/>
              <a:buBlip>
                <a:blip r:embed="rId5"/>
              </a:buBlip>
            </a:pPr>
            <a:endParaRPr lang="nl-BE" sz="1400" dirty="0">
              <a:solidFill>
                <a:srgbClr val="5A5A5A"/>
              </a:solidFill>
            </a:endParaRPr>
          </a:p>
        </p:txBody>
      </p:sp>
    </p:spTree>
    <p:extLst>
      <p:ext uri="{BB962C8B-B14F-4D97-AF65-F5344CB8AC3E}">
        <p14:creationId xmlns:p14="http://schemas.microsoft.com/office/powerpoint/2010/main" val="714585642"/>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25" name="Title 1"/>
          <p:cNvSpPr>
            <a:spLocks noGrp="1"/>
          </p:cNvSpPr>
          <p:nvPr>
            <p:ph type="title"/>
          </p:nvPr>
        </p:nvSpPr>
        <p:spPr bwMode="auto">
          <a:xfrm>
            <a:off x="490538" y="142875"/>
            <a:ext cx="7461250" cy="1011238"/>
          </a:xfrm>
          <a:noFill/>
          <a:ln>
            <a:miter lim="800000"/>
            <a:headEnd/>
            <a:tailEnd/>
          </a:ln>
        </p:spPr>
        <p:txBody>
          <a:bodyPr vert="horz" wrap="square" lIns="91440" tIns="45720" rIns="91440" bIns="45720" numCol="1" anchorCtr="0" compatLnSpc="1">
            <a:prstTxWarp prst="textNoShape">
              <a:avLst/>
            </a:prstTxWarp>
          </a:bodyPr>
          <a:lstStyle/>
          <a:p>
            <a:r>
              <a:rPr lang="en-US" smtClean="0"/>
              <a:t>Mega dropdown menus</a:t>
            </a:r>
            <a:endParaRPr lang="nl-BE" smtClean="0"/>
          </a:p>
        </p:txBody>
      </p:sp>
      <p:sp>
        <p:nvSpPr>
          <p:cNvPr id="615427" name="Content Placeholder 3"/>
          <p:cNvSpPr>
            <a:spLocks noGrp="1"/>
          </p:cNvSpPr>
          <p:nvPr>
            <p:ph sz="quarter" idx="10"/>
          </p:nvPr>
        </p:nvSpPr>
        <p:spPr bwMode="auto">
          <a:xfrm>
            <a:off x="5745163" y="1009650"/>
            <a:ext cx="2857500" cy="285750"/>
          </a:xfrm>
          <a:noFill/>
          <a:ln>
            <a:miter lim="800000"/>
            <a:headEnd/>
            <a:tailEnd/>
          </a:ln>
        </p:spPr>
        <p:txBody>
          <a:bodyPr vert="horz" wrap="square" lIns="91440" tIns="45720" rIns="91440" bIns="45720" numCol="1" anchor="t" anchorCtr="0" compatLnSpc="1">
            <a:prstTxWarp prst="textNoShape">
              <a:avLst/>
            </a:prstTxWarp>
          </a:bodyPr>
          <a:lstStyle/>
          <a:p>
            <a:endParaRPr lang="nl-BE" smtClean="0"/>
          </a:p>
        </p:txBody>
      </p:sp>
      <p:sp>
        <p:nvSpPr>
          <p:cNvPr id="615428" name="Slide Number Placeholder 4"/>
          <p:cNvSpPr>
            <a:spLocks noGrp="1"/>
          </p:cNvSpPr>
          <p:nvPr>
            <p:ph type="sldNum" sz="quarter" idx="11"/>
          </p:nvPr>
        </p:nvSpPr>
        <p:spPr bwMode="auto">
          <a:ln>
            <a:miter lim="800000"/>
            <a:headEnd/>
            <a:tailEnd/>
          </a:ln>
        </p:spPr>
        <p:txBody>
          <a:bodyPr vert="horz" wrap="square" lIns="91440" tIns="45720" rIns="91440" bIns="45720" numCol="1" anchorCtr="0" compatLnSpc="1">
            <a:prstTxWarp prst="textNoShape">
              <a:avLst/>
            </a:prstTxWarp>
          </a:bodyPr>
          <a:lstStyle/>
          <a:p>
            <a:fld id="{0A69BA45-F6D8-40B1-B7BA-09B5316106C8}" type="slidenum">
              <a:rPr lang="en-US" smtClean="0"/>
              <a:pPr/>
              <a:t>122</a:t>
            </a:fld>
            <a:endParaRPr lang="en-US" smtClean="0"/>
          </a:p>
        </p:txBody>
      </p:sp>
      <p:pic>
        <p:nvPicPr>
          <p:cNvPr id="6" name="Picture 5"/>
          <p:cNvPicPr/>
          <p:nvPr/>
        </p:nvPicPr>
        <p:blipFill rotWithShape="1">
          <a:blip r:embed="rId3" cstate="screen">
            <a:extLst>
              <a:ext uri="{28A0092B-C50C-407E-A947-70E740481C1C}">
                <a14:useLocalDpi xmlns:a14="http://schemas.microsoft.com/office/drawing/2010/main"/>
              </a:ext>
            </a:extLst>
          </a:blip>
          <a:srcRect l="11686" t="14447" r="8814" b="5100"/>
          <a:stretch/>
        </p:blipFill>
        <p:spPr bwMode="auto">
          <a:xfrm>
            <a:off x="468312" y="1544637"/>
            <a:ext cx="6551959" cy="4144897"/>
          </a:xfrm>
          <a:prstGeom prst="rect">
            <a:avLst/>
          </a:prstGeom>
          <a:noFill/>
          <a:ln>
            <a:noFill/>
          </a:ln>
          <a:effectLst>
            <a:outerShdw blurRad="292100" dist="139700" dir="2700000" algn="ctr" rotWithShape="0">
              <a:srgbClr val="333333">
                <a:alpha val="65000"/>
              </a:srgbClr>
            </a:outerShdw>
          </a:effectLst>
          <a:extLst/>
        </p:spPr>
      </p:pic>
      <p:pic>
        <p:nvPicPr>
          <p:cNvPr id="7" name="Picture 6"/>
          <p:cNvPicPr/>
          <p:nvPr/>
        </p:nvPicPr>
        <p:blipFill>
          <a:blip r:embed="rId4"/>
          <a:stretch>
            <a:fillRect/>
          </a:stretch>
        </p:blipFill>
        <p:spPr>
          <a:xfrm>
            <a:off x="2123726" y="2900450"/>
            <a:ext cx="6629093" cy="3384376"/>
          </a:xfrm>
          <a:prstGeom prst="rect">
            <a:avLst/>
          </a:prstGeom>
          <a:noFill/>
          <a:ln>
            <a:noFill/>
          </a:ln>
          <a:effectLst>
            <a:outerShdw blurRad="292100" dist="139700" dir="2700000" algn="ctr" rotWithShape="0">
              <a:srgbClr val="333333">
                <a:alpha val="65000"/>
              </a:srgbClr>
            </a:outerShdw>
          </a:effectLst>
        </p:spPr>
      </p:pic>
    </p:spTree>
    <p:extLst>
      <p:ext uri="{BB962C8B-B14F-4D97-AF65-F5344CB8AC3E}">
        <p14:creationId xmlns:p14="http://schemas.microsoft.com/office/powerpoint/2010/main" val="1922408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6449" name="Title 1"/>
          <p:cNvSpPr>
            <a:spLocks noGrp="1"/>
          </p:cNvSpPr>
          <p:nvPr>
            <p:ph type="title"/>
          </p:nvPr>
        </p:nvSpPr>
        <p:spPr bwMode="auto">
          <a:xfrm>
            <a:off x="490538" y="142875"/>
            <a:ext cx="7461250" cy="1011238"/>
          </a:xfrm>
          <a:noFill/>
          <a:ln>
            <a:miter lim="800000"/>
            <a:headEnd/>
            <a:tailEnd/>
          </a:ln>
        </p:spPr>
        <p:txBody>
          <a:bodyPr vert="horz" wrap="square" lIns="91440" tIns="45720" rIns="91440" bIns="45720" numCol="1" anchorCtr="0" compatLnSpc="1">
            <a:prstTxWarp prst="textNoShape">
              <a:avLst/>
            </a:prstTxWarp>
          </a:bodyPr>
          <a:lstStyle/>
          <a:p>
            <a:r>
              <a:rPr lang="nl-BE" smtClean="0"/>
              <a:t>Accessibility</a:t>
            </a:r>
          </a:p>
        </p:txBody>
      </p:sp>
      <p:sp>
        <p:nvSpPr>
          <p:cNvPr id="616451" name="Content Placeholder 3"/>
          <p:cNvSpPr>
            <a:spLocks noGrp="1"/>
          </p:cNvSpPr>
          <p:nvPr>
            <p:ph sz="quarter" idx="10"/>
          </p:nvPr>
        </p:nvSpPr>
        <p:spPr bwMode="auto">
          <a:xfrm>
            <a:off x="5745163" y="1009650"/>
            <a:ext cx="2857500" cy="285750"/>
          </a:xfrm>
          <a:noFill/>
          <a:ln>
            <a:miter lim="800000"/>
            <a:headEnd/>
            <a:tailEnd/>
          </a:ln>
        </p:spPr>
        <p:txBody>
          <a:bodyPr vert="horz" wrap="square" lIns="91440" tIns="45720" rIns="91440" bIns="45720" numCol="1" anchor="t" anchorCtr="0" compatLnSpc="1">
            <a:prstTxWarp prst="textNoShape">
              <a:avLst/>
            </a:prstTxWarp>
          </a:bodyPr>
          <a:lstStyle/>
          <a:p>
            <a:endParaRPr lang="nl-BE" smtClean="0"/>
          </a:p>
        </p:txBody>
      </p:sp>
      <p:sp>
        <p:nvSpPr>
          <p:cNvPr id="616452" name="Slide Number Placeholder 4"/>
          <p:cNvSpPr>
            <a:spLocks noGrp="1"/>
          </p:cNvSpPr>
          <p:nvPr>
            <p:ph type="sldNum" sz="quarter" idx="11"/>
          </p:nvPr>
        </p:nvSpPr>
        <p:spPr bwMode="auto">
          <a:ln>
            <a:miter lim="800000"/>
            <a:headEnd/>
            <a:tailEnd/>
          </a:ln>
        </p:spPr>
        <p:txBody>
          <a:bodyPr vert="horz" wrap="square" lIns="91440" tIns="45720" rIns="91440" bIns="45720" numCol="1" anchorCtr="0" compatLnSpc="1">
            <a:prstTxWarp prst="textNoShape">
              <a:avLst/>
            </a:prstTxWarp>
          </a:bodyPr>
          <a:lstStyle/>
          <a:p>
            <a:fld id="{C5CEC160-0C98-485D-882F-24274132D934}" type="slidenum">
              <a:rPr lang="en-US" smtClean="0"/>
              <a:pPr/>
              <a:t>123</a:t>
            </a:fld>
            <a:endParaRPr lang="en-US" smtClean="0"/>
          </a:p>
        </p:txBody>
      </p:sp>
      <p:pic>
        <p:nvPicPr>
          <p:cNvPr id="6" name="Picture 5"/>
          <p:cNvPicPr/>
          <p:nvPr/>
        </p:nvPicPr>
        <p:blipFill>
          <a:blip r:embed="rId3"/>
          <a:stretch>
            <a:fillRect/>
          </a:stretch>
        </p:blipFill>
        <p:spPr>
          <a:xfrm>
            <a:off x="2436813" y="1844675"/>
            <a:ext cx="4270375" cy="1914525"/>
          </a:xfrm>
          <a:prstGeom prst="rect">
            <a:avLst/>
          </a:prstGeom>
          <a:noFill/>
          <a:ln>
            <a:noFill/>
          </a:ln>
          <a:effectLst>
            <a:outerShdw blurRad="292100" dist="139700" dir="2700000" algn="ctr" rotWithShape="0">
              <a:srgbClr val="333333">
                <a:alpha val="65000"/>
              </a:srgbClr>
            </a:outerShdw>
          </a:effectLst>
        </p:spPr>
      </p:pic>
    </p:spTree>
    <p:extLst>
      <p:ext uri="{BB962C8B-B14F-4D97-AF65-F5344CB8AC3E}">
        <p14:creationId xmlns:p14="http://schemas.microsoft.com/office/powerpoint/2010/main" val="3857205776"/>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7473" name="Title 1"/>
          <p:cNvSpPr>
            <a:spLocks noGrp="1"/>
          </p:cNvSpPr>
          <p:nvPr>
            <p:ph type="title"/>
          </p:nvPr>
        </p:nvSpPr>
        <p:spPr bwMode="auto">
          <a:xfrm>
            <a:off x="490538" y="142875"/>
            <a:ext cx="8258175" cy="1011238"/>
          </a:xfrm>
          <a:noFill/>
          <a:ln>
            <a:miter lim="800000"/>
            <a:headEnd/>
            <a:tailEnd/>
          </a:ln>
        </p:spPr>
        <p:txBody>
          <a:bodyPr vert="horz" wrap="square" lIns="91440" tIns="45720" rIns="91440" bIns="45720" numCol="1" anchorCtr="0" compatLnSpc="1">
            <a:prstTxWarp prst="textNoShape">
              <a:avLst/>
            </a:prstTxWarp>
          </a:bodyPr>
          <a:lstStyle/>
          <a:p>
            <a:r>
              <a:rPr lang="en-US" smtClean="0"/>
              <a:t>Multiple image image banner</a:t>
            </a:r>
            <a:endParaRPr lang="nl-BE" smtClean="0"/>
          </a:p>
        </p:txBody>
      </p:sp>
      <p:sp>
        <p:nvSpPr>
          <p:cNvPr id="617474" name="Content Placeholder 2"/>
          <p:cNvSpPr>
            <a:spLocks noGrp="1"/>
          </p:cNvSpPr>
          <p:nvPr>
            <p:ph idx="1"/>
          </p:nvPr>
        </p:nvSpPr>
        <p:spPr bwMode="auto">
          <a:xfrm>
            <a:off x="950913" y="5035550"/>
            <a:ext cx="8013700" cy="1130300"/>
          </a:xfrm>
          <a:noFill/>
          <a:ln>
            <a:miter lim="800000"/>
            <a:headEnd/>
            <a:tailEnd/>
          </a:ln>
        </p:spPr>
        <p:txBody>
          <a:bodyPr vert="horz" wrap="square" lIns="91440" tIns="45720" rIns="91440" bIns="45720" numCol="1" anchor="t" anchorCtr="0" compatLnSpc="1">
            <a:prstTxWarp prst="textNoShape">
              <a:avLst/>
            </a:prstTxWarp>
          </a:bodyPr>
          <a:lstStyle/>
          <a:p>
            <a:pPr indent="-304800">
              <a:buFontTx/>
              <a:buNone/>
            </a:pPr>
            <a:r>
              <a:rPr lang="en-US" sz="1400" u="sng" smtClean="0">
                <a:hlinkClick r:id="rId2"/>
              </a:rPr>
              <a:t>http://www.wto.org/</a:t>
            </a:r>
            <a:endParaRPr lang="nl-BE" sz="1400" smtClean="0"/>
          </a:p>
          <a:p>
            <a:pPr indent="-304800">
              <a:buFontTx/>
              <a:buChar char="§"/>
            </a:pPr>
            <a:endParaRPr lang="nl-BE" sz="1400" smtClean="0"/>
          </a:p>
        </p:txBody>
      </p:sp>
      <p:sp>
        <p:nvSpPr>
          <p:cNvPr id="617475" name="Content Placeholder 3"/>
          <p:cNvSpPr>
            <a:spLocks noGrp="1"/>
          </p:cNvSpPr>
          <p:nvPr>
            <p:ph sz="quarter" idx="10"/>
          </p:nvPr>
        </p:nvSpPr>
        <p:spPr bwMode="auto">
          <a:xfrm>
            <a:off x="5745163" y="1009650"/>
            <a:ext cx="2857500" cy="285750"/>
          </a:xfrm>
          <a:noFill/>
          <a:ln>
            <a:miter lim="800000"/>
            <a:headEnd/>
            <a:tailEnd/>
          </a:ln>
        </p:spPr>
        <p:txBody>
          <a:bodyPr vert="horz" wrap="square" lIns="91440" tIns="45720" rIns="91440" bIns="45720" numCol="1" anchor="t" anchorCtr="0" compatLnSpc="1">
            <a:prstTxWarp prst="textNoShape">
              <a:avLst/>
            </a:prstTxWarp>
          </a:bodyPr>
          <a:lstStyle/>
          <a:p>
            <a:endParaRPr lang="nl-BE" smtClean="0"/>
          </a:p>
        </p:txBody>
      </p:sp>
      <p:sp>
        <p:nvSpPr>
          <p:cNvPr id="617476" name="Slide Number Placeholder 4"/>
          <p:cNvSpPr>
            <a:spLocks noGrp="1"/>
          </p:cNvSpPr>
          <p:nvPr>
            <p:ph type="sldNum" sz="quarter" idx="11"/>
          </p:nvPr>
        </p:nvSpPr>
        <p:spPr bwMode="auto">
          <a:ln>
            <a:miter lim="800000"/>
            <a:headEnd/>
            <a:tailEnd/>
          </a:ln>
        </p:spPr>
        <p:txBody>
          <a:bodyPr vert="horz" wrap="square" lIns="91440" tIns="45720" rIns="91440" bIns="45720" numCol="1" anchorCtr="0" compatLnSpc="1">
            <a:prstTxWarp prst="textNoShape">
              <a:avLst/>
            </a:prstTxWarp>
          </a:bodyPr>
          <a:lstStyle/>
          <a:p>
            <a:fld id="{D3DD9825-2AA2-4890-A287-4B81BD26DF94}" type="slidenum">
              <a:rPr lang="en-US" smtClean="0"/>
              <a:pPr/>
              <a:t>124</a:t>
            </a:fld>
            <a:endParaRPr lang="en-US" smtClean="0"/>
          </a:p>
        </p:txBody>
      </p:sp>
      <p:pic>
        <p:nvPicPr>
          <p:cNvPr id="6" name="Picture 5"/>
          <p:cNvPicPr/>
          <p:nvPr/>
        </p:nvPicPr>
        <p:blipFill rotWithShape="1">
          <a:blip r:embed="rId3" cstate="screen">
            <a:extLst>
              <a:ext uri="{28A0092B-C50C-407E-A947-70E740481C1C}">
                <a14:useLocalDpi xmlns:a14="http://schemas.microsoft.com/office/drawing/2010/main"/>
              </a:ext>
            </a:extLst>
          </a:blip>
          <a:srcRect/>
          <a:stretch/>
        </p:blipFill>
        <p:spPr bwMode="auto">
          <a:xfrm>
            <a:off x="1042988" y="1484313"/>
            <a:ext cx="7158037" cy="3313112"/>
          </a:xfrm>
          <a:prstGeom prst="rect">
            <a:avLst/>
          </a:prstGeom>
          <a:noFill/>
          <a:ln>
            <a:noFill/>
          </a:ln>
          <a:effectLst>
            <a:outerShdw blurRad="292100" dist="139700" dir="2700000" algn="ctr" rotWithShape="0">
              <a:srgbClr val="333333">
                <a:alpha val="65000"/>
              </a:srgbClr>
            </a:outerShdw>
          </a:effectLst>
          <a:extLst/>
        </p:spPr>
      </p:pic>
    </p:spTree>
    <p:extLst>
      <p:ext uri="{BB962C8B-B14F-4D97-AF65-F5344CB8AC3E}">
        <p14:creationId xmlns:p14="http://schemas.microsoft.com/office/powerpoint/2010/main" val="1053793656"/>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8497" name="Title 1"/>
          <p:cNvSpPr>
            <a:spLocks noGrp="1"/>
          </p:cNvSpPr>
          <p:nvPr>
            <p:ph type="title"/>
          </p:nvPr>
        </p:nvSpPr>
        <p:spPr bwMode="auto">
          <a:xfrm>
            <a:off x="490538" y="142875"/>
            <a:ext cx="9266237" cy="1011238"/>
          </a:xfrm>
          <a:noFill/>
          <a:ln>
            <a:miter lim="800000"/>
            <a:headEnd/>
            <a:tailEnd/>
          </a:ln>
        </p:spPr>
        <p:txBody>
          <a:bodyPr vert="horz" wrap="square" lIns="91440" tIns="45720" rIns="91440" bIns="45720" numCol="1" anchorCtr="0" compatLnSpc="1">
            <a:prstTxWarp prst="textNoShape">
              <a:avLst/>
            </a:prstTxWarp>
          </a:bodyPr>
          <a:lstStyle/>
          <a:p>
            <a:r>
              <a:rPr lang="en-US" smtClean="0"/>
              <a:t>Visual &amp; rich media storytelling</a:t>
            </a:r>
            <a:endParaRPr lang="nl-BE" smtClean="0"/>
          </a:p>
        </p:txBody>
      </p:sp>
      <p:sp>
        <p:nvSpPr>
          <p:cNvPr id="618498" name="Content Placeholder 2"/>
          <p:cNvSpPr>
            <a:spLocks noGrp="1"/>
          </p:cNvSpPr>
          <p:nvPr>
            <p:ph idx="1"/>
          </p:nvPr>
        </p:nvSpPr>
        <p:spPr bwMode="auto">
          <a:xfrm>
            <a:off x="487363" y="4868863"/>
            <a:ext cx="8013700" cy="1346200"/>
          </a:xfrm>
          <a:noFill/>
          <a:ln>
            <a:miter lim="800000"/>
            <a:headEnd/>
            <a:tailEnd/>
          </a:ln>
        </p:spPr>
        <p:txBody>
          <a:bodyPr vert="horz" wrap="square" lIns="91440" tIns="45720" rIns="91440" bIns="45720" numCol="1" anchor="t" anchorCtr="0" compatLnSpc="1">
            <a:prstTxWarp prst="textNoShape">
              <a:avLst/>
            </a:prstTxWarp>
          </a:bodyPr>
          <a:lstStyle/>
          <a:p>
            <a:pPr marL="0" indent="0">
              <a:buFontTx/>
              <a:buNone/>
            </a:pPr>
            <a:r>
              <a:rPr lang="en-US" sz="1400" u="sng" smtClean="0">
                <a:hlinkClick r:id="rId3"/>
              </a:rPr>
              <a:t>http://www.imf.org/external/about/whatwedo.htm</a:t>
            </a:r>
            <a:r>
              <a:rPr lang="en-US" sz="1400" smtClean="0"/>
              <a:t/>
            </a:r>
            <a:br>
              <a:rPr lang="en-US" sz="1400" smtClean="0"/>
            </a:br>
            <a:r>
              <a:rPr lang="en-US" sz="1400" u="sng" smtClean="0">
                <a:hlinkClick r:id="rId4"/>
              </a:rPr>
              <a:t>http://www.worldwildlife.org/what/howwedoit/index.html</a:t>
            </a:r>
            <a:r>
              <a:rPr lang="en-US" sz="1400" smtClean="0"/>
              <a:t/>
            </a:r>
            <a:br>
              <a:rPr lang="en-US" sz="1400" smtClean="0"/>
            </a:br>
            <a:r>
              <a:rPr lang="en-US" sz="1400" u="sng" smtClean="0">
                <a:hlinkClick r:id="rId5"/>
              </a:rPr>
              <a:t>http://www.oecd.org/pages/0,3417,en_36734052_36761681_1_1_1_1_1,00.html</a:t>
            </a:r>
            <a:endParaRPr lang="nl-BE" sz="1400" smtClean="0"/>
          </a:p>
          <a:p>
            <a:pPr marL="0" indent="0">
              <a:buFontTx/>
              <a:buNone/>
            </a:pPr>
            <a:endParaRPr lang="nl-BE" sz="1400" smtClean="0"/>
          </a:p>
        </p:txBody>
      </p:sp>
      <p:sp>
        <p:nvSpPr>
          <p:cNvPr id="618499" name="Content Placeholder 3"/>
          <p:cNvSpPr>
            <a:spLocks noGrp="1"/>
          </p:cNvSpPr>
          <p:nvPr>
            <p:ph sz="quarter" idx="10"/>
          </p:nvPr>
        </p:nvSpPr>
        <p:spPr bwMode="auto">
          <a:xfrm>
            <a:off x="5745163" y="1009650"/>
            <a:ext cx="2857500" cy="285750"/>
          </a:xfrm>
          <a:noFill/>
          <a:ln>
            <a:miter lim="800000"/>
            <a:headEnd/>
            <a:tailEnd/>
          </a:ln>
        </p:spPr>
        <p:txBody>
          <a:bodyPr vert="horz" wrap="square" lIns="91440" tIns="45720" rIns="91440" bIns="45720" numCol="1" anchor="t" anchorCtr="0" compatLnSpc="1">
            <a:prstTxWarp prst="textNoShape">
              <a:avLst/>
            </a:prstTxWarp>
          </a:bodyPr>
          <a:lstStyle/>
          <a:p>
            <a:endParaRPr lang="nl-BE" smtClean="0"/>
          </a:p>
        </p:txBody>
      </p:sp>
      <p:sp>
        <p:nvSpPr>
          <p:cNvPr id="618500" name="Slide Number Placeholder 4"/>
          <p:cNvSpPr>
            <a:spLocks noGrp="1"/>
          </p:cNvSpPr>
          <p:nvPr>
            <p:ph type="sldNum" sz="quarter" idx="11"/>
          </p:nvPr>
        </p:nvSpPr>
        <p:spPr bwMode="auto">
          <a:ln>
            <a:miter lim="800000"/>
            <a:headEnd/>
            <a:tailEnd/>
          </a:ln>
        </p:spPr>
        <p:txBody>
          <a:bodyPr vert="horz" wrap="square" lIns="91440" tIns="45720" rIns="91440" bIns="45720" numCol="1" anchorCtr="0" compatLnSpc="1">
            <a:prstTxWarp prst="textNoShape">
              <a:avLst/>
            </a:prstTxWarp>
          </a:bodyPr>
          <a:lstStyle/>
          <a:p>
            <a:fld id="{5C5B219B-AA79-4A95-AC1E-0062CCB626FF}" type="slidenum">
              <a:rPr lang="en-US" smtClean="0"/>
              <a:pPr/>
              <a:t>125</a:t>
            </a:fld>
            <a:endParaRPr lang="en-US" smtClean="0"/>
          </a:p>
        </p:txBody>
      </p:sp>
      <p:pic>
        <p:nvPicPr>
          <p:cNvPr id="6" name="Picture 5"/>
          <p:cNvPicPr/>
          <p:nvPr/>
        </p:nvPicPr>
        <p:blipFill rotWithShape="1">
          <a:blip r:embed="rId6" cstate="screen">
            <a:extLst>
              <a:ext uri="{28A0092B-C50C-407E-A947-70E740481C1C}">
                <a14:useLocalDpi xmlns:a14="http://schemas.microsoft.com/office/drawing/2010/main"/>
              </a:ext>
            </a:extLst>
          </a:blip>
          <a:srcRect/>
          <a:stretch/>
        </p:blipFill>
        <p:spPr bwMode="auto">
          <a:xfrm>
            <a:off x="539750" y="1863725"/>
            <a:ext cx="2447925" cy="2281238"/>
          </a:xfrm>
          <a:prstGeom prst="rect">
            <a:avLst/>
          </a:prstGeom>
          <a:noFill/>
          <a:ln>
            <a:noFill/>
          </a:ln>
          <a:effectLst>
            <a:outerShdw blurRad="292100" dist="139700" dir="2700000" algn="ctr" rotWithShape="0">
              <a:srgbClr val="333333">
                <a:alpha val="65000"/>
              </a:srgbClr>
            </a:outerShdw>
          </a:effectLst>
          <a:extLst/>
        </p:spPr>
      </p:pic>
      <p:pic>
        <p:nvPicPr>
          <p:cNvPr id="7" name="Picture 6"/>
          <p:cNvPicPr/>
          <p:nvPr/>
        </p:nvPicPr>
        <p:blipFill rotWithShape="1">
          <a:blip r:embed="rId7" cstate="screen">
            <a:extLst>
              <a:ext uri="{28A0092B-C50C-407E-A947-70E740481C1C}">
                <a14:useLocalDpi xmlns:a14="http://schemas.microsoft.com/office/drawing/2010/main"/>
              </a:ext>
            </a:extLst>
          </a:blip>
          <a:srcRect/>
          <a:stretch/>
        </p:blipFill>
        <p:spPr bwMode="auto">
          <a:xfrm>
            <a:off x="3276600" y="1844675"/>
            <a:ext cx="2254250" cy="2609850"/>
          </a:xfrm>
          <a:prstGeom prst="rect">
            <a:avLst/>
          </a:prstGeom>
          <a:noFill/>
          <a:ln>
            <a:noFill/>
          </a:ln>
          <a:effectLst>
            <a:outerShdw blurRad="292100" dist="139700" dir="2700000" algn="ctr" rotWithShape="0">
              <a:srgbClr val="333333">
                <a:alpha val="65000"/>
              </a:srgbClr>
            </a:outerShdw>
          </a:effectLst>
          <a:extLst/>
        </p:spPr>
      </p:pic>
      <p:pic>
        <p:nvPicPr>
          <p:cNvPr id="8" name="Picture 7"/>
          <p:cNvPicPr/>
          <p:nvPr/>
        </p:nvPicPr>
        <p:blipFill rotWithShape="1">
          <a:blip r:embed="rId8" cstate="screen">
            <a:extLst>
              <a:ext uri="{28A0092B-C50C-407E-A947-70E740481C1C}">
                <a14:useLocalDpi xmlns:a14="http://schemas.microsoft.com/office/drawing/2010/main"/>
              </a:ext>
            </a:extLst>
          </a:blip>
          <a:srcRect/>
          <a:stretch/>
        </p:blipFill>
        <p:spPr bwMode="auto">
          <a:xfrm>
            <a:off x="5868988" y="1844675"/>
            <a:ext cx="2830512" cy="2300288"/>
          </a:xfrm>
          <a:prstGeom prst="rect">
            <a:avLst/>
          </a:prstGeom>
          <a:noFill/>
          <a:ln>
            <a:noFill/>
          </a:ln>
          <a:effectLst>
            <a:outerShdw blurRad="292100" dist="139700" dir="2700000" algn="ctr" rotWithShape="0">
              <a:srgbClr val="333333">
                <a:alpha val="65000"/>
              </a:srgbClr>
            </a:outerShdw>
          </a:effectLst>
          <a:extLst/>
        </p:spPr>
      </p:pic>
    </p:spTree>
    <p:extLst>
      <p:ext uri="{BB962C8B-B14F-4D97-AF65-F5344CB8AC3E}">
        <p14:creationId xmlns:p14="http://schemas.microsoft.com/office/powerpoint/2010/main" val="4044927456"/>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9521" name="Title 1"/>
          <p:cNvSpPr>
            <a:spLocks noGrp="1"/>
          </p:cNvSpPr>
          <p:nvPr>
            <p:ph type="title"/>
          </p:nvPr>
        </p:nvSpPr>
        <p:spPr bwMode="auto">
          <a:xfrm>
            <a:off x="539750" y="185514"/>
            <a:ext cx="8474075" cy="1011238"/>
          </a:xfrm>
          <a:noFill/>
          <a:ln>
            <a:miter lim="800000"/>
            <a:headEnd/>
            <a:tailEnd/>
          </a:ln>
        </p:spPr>
        <p:txBody>
          <a:bodyPr vert="horz" wrap="square" lIns="91440" tIns="45720" rIns="91440" bIns="45720" numCol="1" anchorCtr="0" compatLnSpc="1">
            <a:prstTxWarp prst="textNoShape">
              <a:avLst/>
            </a:prstTxWarp>
          </a:bodyPr>
          <a:lstStyle/>
          <a:p>
            <a:r>
              <a:rPr lang="en-US" dirty="0" smtClean="0"/>
              <a:t>No separate, mobile site</a:t>
            </a:r>
            <a:endParaRPr lang="nl-BE" dirty="0" smtClean="0"/>
          </a:p>
        </p:txBody>
      </p:sp>
      <p:sp>
        <p:nvSpPr>
          <p:cNvPr id="619522" name="Content Placeholder 2"/>
          <p:cNvSpPr>
            <a:spLocks noGrp="1"/>
          </p:cNvSpPr>
          <p:nvPr>
            <p:ph idx="1"/>
          </p:nvPr>
        </p:nvSpPr>
        <p:spPr bwMode="auto">
          <a:xfrm>
            <a:off x="487363" y="1340769"/>
            <a:ext cx="8013700" cy="5112420"/>
          </a:xfrm>
          <a:noFill/>
          <a:ln>
            <a:miter lim="800000"/>
            <a:headEnd/>
            <a:tailEnd/>
          </a:ln>
        </p:spPr>
        <p:txBody>
          <a:bodyPr vert="horz" wrap="square" lIns="91440" tIns="45720" rIns="91440" bIns="45720" numCol="1" anchor="t" anchorCtr="0" compatLnSpc="1">
            <a:prstTxWarp prst="textNoShape">
              <a:avLst/>
            </a:prstTxWarp>
          </a:bodyPr>
          <a:lstStyle/>
          <a:p>
            <a:r>
              <a:rPr lang="en-US" dirty="0"/>
              <a:t>No separate, mobile </a:t>
            </a:r>
            <a:br>
              <a:rPr lang="en-US" dirty="0"/>
            </a:br>
            <a:r>
              <a:rPr lang="en-US" dirty="0"/>
              <a:t>version of the web site </a:t>
            </a:r>
          </a:p>
          <a:p>
            <a:r>
              <a:rPr lang="en-US" dirty="0"/>
              <a:t>None of the sites in the benchmark have separate, dedicated mobile versions of their web site ( </a:t>
            </a:r>
            <a:r>
              <a:rPr lang="en-US" dirty="0" err="1"/>
              <a:t>Worldbank</a:t>
            </a:r>
            <a:r>
              <a:rPr lang="en-US" dirty="0"/>
              <a:t>, DFID, WFP, WTO, EIB.org, USAID, WN.org)</a:t>
            </a:r>
            <a:endParaRPr lang="nl-BE" dirty="0"/>
          </a:p>
          <a:p>
            <a:pPr indent="-304800"/>
            <a:endParaRPr lang="nl-BE" dirty="0" smtClean="0"/>
          </a:p>
        </p:txBody>
      </p:sp>
      <p:sp>
        <p:nvSpPr>
          <p:cNvPr id="619523" name="Content Placeholder 3"/>
          <p:cNvSpPr>
            <a:spLocks noGrp="1"/>
          </p:cNvSpPr>
          <p:nvPr>
            <p:ph sz="quarter" idx="10"/>
          </p:nvPr>
        </p:nvSpPr>
        <p:spPr bwMode="auto">
          <a:xfrm>
            <a:off x="5745163" y="1009650"/>
            <a:ext cx="2857500" cy="285750"/>
          </a:xfrm>
          <a:noFill/>
          <a:ln>
            <a:miter lim="800000"/>
            <a:headEnd/>
            <a:tailEnd/>
          </a:ln>
        </p:spPr>
        <p:txBody>
          <a:bodyPr vert="horz" wrap="square" lIns="91440" tIns="45720" rIns="91440" bIns="45720" numCol="1" anchor="t" anchorCtr="0" compatLnSpc="1">
            <a:prstTxWarp prst="textNoShape">
              <a:avLst/>
            </a:prstTxWarp>
          </a:bodyPr>
          <a:lstStyle/>
          <a:p>
            <a:endParaRPr lang="nl-BE" smtClean="0"/>
          </a:p>
        </p:txBody>
      </p:sp>
      <p:sp>
        <p:nvSpPr>
          <p:cNvPr id="619524" name="Slide Number Placeholder 4"/>
          <p:cNvSpPr>
            <a:spLocks noGrp="1"/>
          </p:cNvSpPr>
          <p:nvPr>
            <p:ph type="sldNum" sz="quarter" idx="11"/>
          </p:nvPr>
        </p:nvSpPr>
        <p:spPr bwMode="auto">
          <a:ln>
            <a:miter lim="800000"/>
            <a:headEnd/>
            <a:tailEnd/>
          </a:ln>
        </p:spPr>
        <p:txBody>
          <a:bodyPr vert="horz" wrap="square" lIns="91440" tIns="45720" rIns="91440" bIns="45720" numCol="1" anchorCtr="0" compatLnSpc="1">
            <a:prstTxWarp prst="textNoShape">
              <a:avLst/>
            </a:prstTxWarp>
          </a:bodyPr>
          <a:lstStyle/>
          <a:p>
            <a:fld id="{9FA66509-5945-465E-B49B-97D6EB778541}" type="slidenum">
              <a:rPr lang="en-US" smtClean="0"/>
              <a:pPr/>
              <a:t>126</a:t>
            </a:fld>
            <a:endParaRPr lang="en-US" smtClean="0"/>
          </a:p>
        </p:txBody>
      </p:sp>
    </p:spTree>
    <p:extLst>
      <p:ext uri="{BB962C8B-B14F-4D97-AF65-F5344CB8AC3E}">
        <p14:creationId xmlns:p14="http://schemas.microsoft.com/office/powerpoint/2010/main" val="1397988031"/>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dirty="0" err="1" smtClean="0"/>
              <a:t>Conclusion</a:t>
            </a:r>
            <a:endParaRPr lang="nl-BE" dirty="0"/>
          </a:p>
        </p:txBody>
      </p:sp>
      <p:sp>
        <p:nvSpPr>
          <p:cNvPr id="3" name="Content Placeholder 2"/>
          <p:cNvSpPr>
            <a:spLocks noGrp="1"/>
          </p:cNvSpPr>
          <p:nvPr>
            <p:ph idx="1"/>
          </p:nvPr>
        </p:nvSpPr>
        <p:spPr/>
        <p:txBody>
          <a:bodyPr/>
          <a:lstStyle/>
          <a:p>
            <a:r>
              <a:rPr lang="nl-BE" dirty="0" smtClean="0"/>
              <a:t>Look &amp; feel (</a:t>
            </a:r>
            <a:r>
              <a:rPr lang="nl-BE" dirty="0" err="1" smtClean="0"/>
              <a:t>visual</a:t>
            </a:r>
            <a:r>
              <a:rPr lang="nl-BE" dirty="0" smtClean="0"/>
              <a:t> design)</a:t>
            </a:r>
          </a:p>
          <a:p>
            <a:pPr lvl="1"/>
            <a:r>
              <a:rPr lang="nl-BE" dirty="0" err="1" smtClean="0"/>
              <a:t>Use</a:t>
            </a:r>
            <a:r>
              <a:rPr lang="nl-BE" dirty="0" smtClean="0"/>
              <a:t> of </a:t>
            </a:r>
            <a:r>
              <a:rPr lang="nl-BE" dirty="0" err="1" smtClean="0"/>
              <a:t>interactive</a:t>
            </a:r>
            <a:r>
              <a:rPr lang="nl-BE" dirty="0" smtClean="0"/>
              <a:t> </a:t>
            </a:r>
            <a:r>
              <a:rPr lang="nl-BE" dirty="0" err="1" smtClean="0"/>
              <a:t>maps</a:t>
            </a:r>
            <a:endParaRPr lang="nl-BE" dirty="0" smtClean="0"/>
          </a:p>
          <a:p>
            <a:pPr lvl="1"/>
            <a:r>
              <a:rPr lang="nl-BE" dirty="0" err="1" smtClean="0"/>
              <a:t>Graphs</a:t>
            </a:r>
            <a:r>
              <a:rPr lang="nl-BE" dirty="0" smtClean="0"/>
              <a:t>, images</a:t>
            </a:r>
          </a:p>
          <a:p>
            <a:r>
              <a:rPr lang="nl-BE" dirty="0" err="1" smtClean="0"/>
              <a:t>Similar</a:t>
            </a:r>
            <a:r>
              <a:rPr lang="nl-BE" dirty="0" smtClean="0"/>
              <a:t> </a:t>
            </a:r>
            <a:r>
              <a:rPr lang="nl-BE" dirty="0" err="1" smtClean="0"/>
              <a:t>structure</a:t>
            </a:r>
            <a:r>
              <a:rPr lang="nl-BE" dirty="0" smtClean="0"/>
              <a:t>/</a:t>
            </a:r>
            <a:r>
              <a:rPr lang="nl-BE" dirty="0" err="1" smtClean="0"/>
              <a:t>classification</a:t>
            </a:r>
            <a:endParaRPr lang="nl-BE" dirty="0" smtClean="0"/>
          </a:p>
          <a:p>
            <a:r>
              <a:rPr lang="nl-BE" dirty="0" smtClean="0"/>
              <a:t>Content: well-</a:t>
            </a:r>
            <a:r>
              <a:rPr lang="nl-BE" dirty="0" err="1" smtClean="0"/>
              <a:t>written</a:t>
            </a:r>
            <a:r>
              <a:rPr lang="nl-BE" dirty="0" smtClean="0"/>
              <a:t>, </a:t>
            </a:r>
            <a:r>
              <a:rPr lang="nl-BE" dirty="0" err="1" smtClean="0"/>
              <a:t>better</a:t>
            </a:r>
            <a:r>
              <a:rPr lang="nl-BE" dirty="0" smtClean="0"/>
              <a:t> </a:t>
            </a:r>
            <a:r>
              <a:rPr lang="nl-BE" dirty="0" err="1" smtClean="0"/>
              <a:t>adapted</a:t>
            </a:r>
            <a:r>
              <a:rPr lang="nl-BE" dirty="0" smtClean="0"/>
              <a:t> </a:t>
            </a:r>
            <a:r>
              <a:rPr lang="nl-BE" dirty="0" err="1" smtClean="0"/>
              <a:t>to</a:t>
            </a:r>
            <a:r>
              <a:rPr lang="nl-BE" dirty="0" smtClean="0"/>
              <a:t> the screen</a:t>
            </a:r>
          </a:p>
          <a:p>
            <a:r>
              <a:rPr lang="nl-BE" dirty="0" smtClean="0"/>
              <a:t>News &amp; media content – </a:t>
            </a:r>
            <a:r>
              <a:rPr lang="nl-BE" dirty="0" err="1" smtClean="0"/>
              <a:t>social</a:t>
            </a:r>
            <a:r>
              <a:rPr lang="nl-BE" dirty="0" smtClean="0"/>
              <a:t> media</a:t>
            </a:r>
          </a:p>
          <a:p>
            <a:endParaRPr lang="nl-BE" dirty="0"/>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C256873F-55EB-4E57-A76D-ADC9035522FF}" type="slidenum">
              <a:rPr lang="en-US" smtClean="0"/>
              <a:pPr>
                <a:defRPr/>
              </a:pPr>
              <a:t>127</a:t>
            </a:fld>
            <a:endParaRPr lang="en-US" dirty="0"/>
          </a:p>
        </p:txBody>
      </p:sp>
    </p:spTree>
    <p:extLst>
      <p:ext uri="{BB962C8B-B14F-4D97-AF65-F5344CB8AC3E}">
        <p14:creationId xmlns:p14="http://schemas.microsoft.com/office/powerpoint/2010/main" val="2770329579"/>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3"/>
          <p:cNvSpPr>
            <a:spLocks noGrp="1"/>
          </p:cNvSpPr>
          <p:nvPr>
            <p:ph type="title"/>
          </p:nvPr>
        </p:nvSpPr>
        <p:spPr bwMode="auto">
          <a:xfrm>
            <a:off x="490538" y="2622550"/>
            <a:ext cx="7461250" cy="1012825"/>
          </a:xfrm>
          <a:noFill/>
          <a:ln>
            <a:miter lim="800000"/>
            <a:headEnd/>
            <a:tailEnd/>
          </a:ln>
        </p:spPr>
        <p:txBody>
          <a:bodyPr vert="horz" wrap="square" lIns="91440" tIns="45720" rIns="91440" bIns="45720" numCol="1" anchorCtr="0" compatLnSpc="1">
            <a:prstTxWarp prst="textNoShape">
              <a:avLst/>
            </a:prstTxWarp>
          </a:bodyPr>
          <a:lstStyle/>
          <a:p>
            <a:pPr eaLnBrk="1" hangingPunct="1"/>
            <a:r>
              <a:rPr lang="en-GB" noProof="0" dirty="0" smtClean="0"/>
              <a:t>Technical analysis</a:t>
            </a:r>
          </a:p>
        </p:txBody>
      </p:sp>
      <p:sp>
        <p:nvSpPr>
          <p:cNvPr id="80899" name="Text Placeholder 4"/>
          <p:cNvSpPr>
            <a:spLocks noGrp="1"/>
          </p:cNvSpPr>
          <p:nvPr>
            <p:ph type="body" sz="quarter" idx="10"/>
          </p:nvPr>
        </p:nvSpPr>
        <p:spPr bwMode="auto">
          <a:xfrm>
            <a:off x="471488" y="3773488"/>
            <a:ext cx="7462837" cy="1741487"/>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endParaRPr lang="nl-BE" sz="1800" i="1" dirty="0" smtClean="0"/>
          </a:p>
        </p:txBody>
      </p:sp>
      <p:sp>
        <p:nvSpPr>
          <p:cNvPr id="4" name="Content Placeholder 5"/>
          <p:cNvSpPr txBox="1">
            <a:spLocks/>
          </p:cNvSpPr>
          <p:nvPr/>
        </p:nvSpPr>
        <p:spPr>
          <a:xfrm>
            <a:off x="5675278" y="3719312"/>
            <a:ext cx="2857535" cy="285752"/>
          </a:xfrm>
          <a:prstGeom prst="rect">
            <a:avLst/>
          </a:prstGeom>
        </p:spPr>
        <p:txBody>
          <a:bodyPr/>
          <a:lstStyle/>
          <a:p>
            <a:pPr marL="342900" indent="-342900" algn="r" eaLnBrk="0" hangingPunct="0">
              <a:spcBef>
                <a:spcPts val="800"/>
              </a:spcBef>
              <a:buFont typeface="Wingdings" pitchFamily="2" charset="2"/>
              <a:buNone/>
              <a:defRPr/>
            </a:pPr>
            <a:r>
              <a:rPr lang="nl-BE" sz="1800" kern="0" dirty="0" smtClean="0">
                <a:solidFill>
                  <a:srgbClr val="FFFFFF"/>
                </a:solidFill>
                <a:latin typeface="Calibri"/>
                <a:ea typeface="+mn-ea"/>
                <a:cs typeface="+mn-cs"/>
              </a:rPr>
              <a:t> </a:t>
            </a:r>
            <a:endParaRPr lang="nl-BE" sz="1800" kern="0" dirty="0">
              <a:solidFill>
                <a:srgbClr val="FFFFFF"/>
              </a:solidFill>
              <a:latin typeface="Calibri"/>
              <a:ea typeface="+mn-ea"/>
              <a:cs typeface="+mn-cs"/>
            </a:endParaRPr>
          </a:p>
        </p:txBody>
      </p:sp>
    </p:spTree>
    <p:extLst>
      <p:ext uri="{BB962C8B-B14F-4D97-AF65-F5344CB8AC3E}">
        <p14:creationId xmlns:p14="http://schemas.microsoft.com/office/powerpoint/2010/main" val="2727114314"/>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r>
              <a:rPr lang="nl-BE" dirty="0" smtClean="0"/>
              <a:t>(</a:t>
            </a:r>
            <a:r>
              <a:rPr lang="nl-BE" dirty="0" err="1" smtClean="0"/>
              <a:t>see</a:t>
            </a:r>
            <a:r>
              <a:rPr lang="nl-BE" dirty="0" smtClean="0"/>
              <a:t> separate </a:t>
            </a:r>
            <a:r>
              <a:rPr lang="nl-BE" dirty="0" err="1" smtClean="0"/>
              <a:t>ppt</a:t>
            </a:r>
            <a:r>
              <a:rPr lang="nl-BE" dirty="0" smtClean="0"/>
              <a:t>. </a:t>
            </a:r>
            <a:r>
              <a:rPr lang="nl-BE" dirty="0" err="1" smtClean="0"/>
              <a:t>by</a:t>
            </a:r>
            <a:r>
              <a:rPr lang="nl-BE" dirty="0" smtClean="0"/>
              <a:t> Intrasoft)</a:t>
            </a:r>
          </a:p>
          <a:p>
            <a:endParaRPr lang="nl-BE" dirty="0"/>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C256873F-55EB-4E57-A76D-ADC9035522FF}" type="slidenum">
              <a:rPr lang="en-US" smtClean="0"/>
              <a:pPr>
                <a:defRPr/>
              </a:pPr>
              <a:t>129</a:t>
            </a:fld>
            <a:endParaRPr lang="en-US" dirty="0"/>
          </a:p>
        </p:txBody>
      </p:sp>
    </p:spTree>
    <p:extLst>
      <p:ext uri="{BB962C8B-B14F-4D97-AF65-F5344CB8AC3E}">
        <p14:creationId xmlns:p14="http://schemas.microsoft.com/office/powerpoint/2010/main" val="114358195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Visual design (Intrasoft)</a:t>
            </a:r>
            <a:endParaRPr lang="en-GB" dirty="0"/>
          </a:p>
        </p:txBody>
      </p:sp>
      <p:sp>
        <p:nvSpPr>
          <p:cNvPr id="3" name="Content Placeholder 2"/>
          <p:cNvSpPr>
            <a:spLocks noGrp="1"/>
          </p:cNvSpPr>
          <p:nvPr>
            <p:ph idx="1"/>
          </p:nvPr>
        </p:nvSpPr>
        <p:spPr/>
        <p:txBody>
          <a:bodyPr/>
          <a:lstStyle/>
          <a:p>
            <a:r>
              <a:rPr lang="en-GB" smtClean="0"/>
              <a:t>Drawings in Photoshop</a:t>
            </a:r>
            <a:endParaRPr lang="en-GB" dirty="0"/>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A43C6F02-E407-442B-93C3-136B5EBFBFA0}" type="slidenum">
              <a:rPr lang="en-US" smtClean="0"/>
              <a:pPr>
                <a:defRPr/>
              </a:pPr>
              <a:t>13</a:t>
            </a:fld>
            <a:endParaRPr lang="en-US" dirty="0"/>
          </a:p>
        </p:txBody>
      </p:sp>
      <p:pic>
        <p:nvPicPr>
          <p:cNvPr id="6" name="Picture 2" descr="P:\bdwsit\VisualDesign\Levering20100402\grafiek20100402\JPEG-exports\bdwsit_homeBalkjes_20100330.jpg"/>
          <p:cNvPicPr>
            <a:picLocks noChangeAspect="1" noChangeArrowheads="1"/>
          </p:cNvPicPr>
          <p:nvPr/>
        </p:nvPicPr>
        <p:blipFill>
          <a:blip r:embed="rId2" cstate="email"/>
          <a:srcRect/>
          <a:stretch>
            <a:fillRect/>
          </a:stretch>
        </p:blipFill>
        <p:spPr bwMode="auto">
          <a:xfrm>
            <a:off x="2267744" y="1844824"/>
            <a:ext cx="5180949" cy="4824536"/>
          </a:xfrm>
          <a:prstGeom prst="rect">
            <a:avLst/>
          </a:prstGeom>
          <a:noFill/>
        </p:spPr>
      </p:pic>
    </p:spTree>
    <p:extLst>
      <p:ext uri="{BB962C8B-B14F-4D97-AF65-F5344CB8AC3E}">
        <p14:creationId xmlns:p14="http://schemas.microsoft.com/office/powerpoint/2010/main" val="2741911959"/>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3"/>
          <p:cNvSpPr>
            <a:spLocks noGrp="1"/>
          </p:cNvSpPr>
          <p:nvPr>
            <p:ph type="title"/>
          </p:nvPr>
        </p:nvSpPr>
        <p:spPr bwMode="auto">
          <a:xfrm>
            <a:off x="490537" y="2622550"/>
            <a:ext cx="8042275" cy="1012825"/>
          </a:xfrm>
          <a:noFill/>
          <a:ln>
            <a:miter lim="800000"/>
            <a:headEnd/>
            <a:tailEnd/>
          </a:ln>
        </p:spPr>
        <p:txBody>
          <a:bodyPr vert="horz" wrap="square" lIns="91440" tIns="45720" rIns="91440" bIns="45720" numCol="1" anchorCtr="0" compatLnSpc="1">
            <a:prstTxWarp prst="textNoShape">
              <a:avLst/>
            </a:prstTxWarp>
          </a:bodyPr>
          <a:lstStyle/>
          <a:p>
            <a:pPr eaLnBrk="1" hangingPunct="1"/>
            <a:r>
              <a:rPr lang="en-GB" dirty="0" smtClean="0"/>
              <a:t>Questions?</a:t>
            </a:r>
            <a:endParaRPr lang="en-GB" noProof="0" dirty="0" smtClean="0"/>
          </a:p>
        </p:txBody>
      </p:sp>
      <p:sp>
        <p:nvSpPr>
          <p:cNvPr id="80899" name="Text Placeholder 4"/>
          <p:cNvSpPr>
            <a:spLocks noGrp="1"/>
          </p:cNvSpPr>
          <p:nvPr>
            <p:ph type="body" sz="quarter" idx="10"/>
          </p:nvPr>
        </p:nvSpPr>
        <p:spPr bwMode="auto">
          <a:xfrm>
            <a:off x="471488" y="3773488"/>
            <a:ext cx="7462837" cy="1741487"/>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endParaRPr lang="nl-BE" sz="1800" i="1" dirty="0" smtClean="0"/>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90879" y="2622544"/>
            <a:ext cx="8041933" cy="1012038"/>
          </a:xfrm>
        </p:spPr>
        <p:txBody>
          <a:bodyPr/>
          <a:lstStyle/>
          <a:p>
            <a:pPr algn="r"/>
            <a:r>
              <a:rPr lang="en-GB" noProof="0" smtClean="0">
                <a:solidFill>
                  <a:schemeClr val="tx2"/>
                </a:solidFill>
              </a:rPr>
              <a:t>lunch</a:t>
            </a:r>
            <a:endParaRPr lang="en-GB" noProof="0">
              <a:solidFill>
                <a:schemeClr val="tx2"/>
              </a:solidFill>
            </a:endParaRPr>
          </a:p>
        </p:txBody>
      </p:sp>
      <p:sp>
        <p:nvSpPr>
          <p:cNvPr id="3" name="Text Placeholder 2"/>
          <p:cNvSpPr>
            <a:spLocks noGrp="1"/>
          </p:cNvSpPr>
          <p:nvPr>
            <p:ph type="body" sz="quarter" idx="10"/>
          </p:nvPr>
        </p:nvSpPr>
        <p:spPr/>
        <p:txBody>
          <a:bodyPr/>
          <a:lstStyle/>
          <a:p>
            <a:endParaRPr lang="en-GB"/>
          </a:p>
        </p:txBody>
      </p:sp>
      <p:sp>
        <p:nvSpPr>
          <p:cNvPr id="4" name="Content Placeholder 5"/>
          <p:cNvSpPr txBox="1">
            <a:spLocks/>
          </p:cNvSpPr>
          <p:nvPr/>
        </p:nvSpPr>
        <p:spPr>
          <a:xfrm>
            <a:off x="539552" y="3719312"/>
            <a:ext cx="2857535" cy="285752"/>
          </a:xfrm>
          <a:prstGeom prst="rect">
            <a:avLst/>
          </a:prstGeom>
        </p:spPr>
        <p:txBody>
          <a:bodyPr/>
          <a:lstStyle/>
          <a:p>
            <a:pPr marL="342900" indent="-342900" eaLnBrk="0" hangingPunct="0">
              <a:spcBef>
                <a:spcPts val="800"/>
              </a:spcBef>
              <a:buFont typeface="Wingdings" pitchFamily="2" charset="2"/>
              <a:buNone/>
              <a:defRPr/>
            </a:pPr>
            <a:r>
              <a:rPr lang="nl-BE" sz="1800" kern="0" dirty="0" smtClean="0">
                <a:solidFill>
                  <a:srgbClr val="5A5A5A"/>
                </a:solidFill>
                <a:latin typeface="Calibri"/>
                <a:ea typeface="+mn-ea"/>
                <a:cs typeface="+mn-cs"/>
              </a:rPr>
              <a:t>12:30 – 13:30</a:t>
            </a:r>
            <a:endParaRPr lang="nl-BE" sz="1800" kern="0" dirty="0">
              <a:solidFill>
                <a:srgbClr val="5A5A5A"/>
              </a:solidFill>
              <a:latin typeface="Calibri"/>
              <a:ea typeface="+mn-ea"/>
              <a:cs typeface="+mn-cs"/>
            </a:endParaRPr>
          </a:p>
        </p:txBody>
      </p:sp>
      <p:pic>
        <p:nvPicPr>
          <p:cNvPr id="501762" name="Picture 2" descr="http://farm1.static.flickr.com/136/376769114_69eac4598b_z.jp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611188" y="4365104"/>
            <a:ext cx="7921625" cy="1800746"/>
          </a:xfrm>
          <a:prstGeom prst="rect">
            <a:avLst/>
          </a:prstGeom>
          <a:noFill/>
        </p:spPr>
      </p:pic>
    </p:spTree>
    <p:extLst>
      <p:ext uri="{BB962C8B-B14F-4D97-AF65-F5344CB8AC3E}">
        <p14:creationId xmlns:p14="http://schemas.microsoft.com/office/powerpoint/2010/main" val="360357137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Content Placeholder 2"/>
          <p:cNvSpPr>
            <a:spLocks noGrp="1"/>
          </p:cNvSpPr>
          <p:nvPr>
            <p:ph sz="quarter" idx="10"/>
          </p:nvPr>
        </p:nvSpPr>
        <p:spPr bwMode="auto">
          <a:xfrm>
            <a:off x="4654550" y="5165725"/>
            <a:ext cx="4132263" cy="593725"/>
          </a:xfrm>
          <a:noFill/>
          <a:ln>
            <a:miter lim="800000"/>
            <a:headEnd/>
            <a:tailEnd/>
          </a:ln>
        </p:spPr>
        <p:txBody>
          <a:bodyPr vert="horz" wrap="square" lIns="91440" tIns="45720" rIns="91440" bIns="45720" numCol="1" anchorCtr="0" compatLnSpc="1">
            <a:prstTxWarp prst="textNoShape">
              <a:avLst/>
            </a:prstTxWarp>
          </a:bodyPr>
          <a:lstStyle/>
          <a:p>
            <a:pPr marL="0" indent="0"/>
            <a:r>
              <a:rPr lang="en-GB" noProof="0" smtClean="0">
                <a:solidFill>
                  <a:srgbClr val="FFCC00"/>
                </a:solidFill>
              </a:rPr>
              <a:t>Koen Peters</a:t>
            </a:r>
          </a:p>
        </p:txBody>
      </p:sp>
      <p:sp>
        <p:nvSpPr>
          <p:cNvPr id="167939" name="Content Placeholder 5"/>
          <p:cNvSpPr>
            <a:spLocks noGrp="1"/>
          </p:cNvSpPr>
          <p:nvPr>
            <p:ph sz="quarter" idx="11"/>
          </p:nvPr>
        </p:nvSpPr>
        <p:spPr bwMode="auto">
          <a:xfrm>
            <a:off x="4654550" y="5759450"/>
            <a:ext cx="4132263" cy="363538"/>
          </a:xfrm>
          <a:noFill/>
          <a:ln>
            <a:miter lim="800000"/>
            <a:headEnd/>
            <a:tailEnd/>
          </a:ln>
        </p:spPr>
        <p:txBody>
          <a:bodyPr vert="horz" wrap="square" lIns="91440" tIns="45720" rIns="91440" bIns="45720" numCol="1" anchor="t" anchorCtr="0" compatLnSpc="1">
            <a:prstTxWarp prst="textNoShape">
              <a:avLst/>
            </a:prstTxWarp>
          </a:bodyPr>
          <a:lstStyle/>
          <a:p>
            <a:pPr marL="0" indent="0"/>
            <a:r>
              <a:rPr lang="en-GB" noProof="0" dirty="0" smtClean="0"/>
              <a:t>kp@namahn.com		+32 485 597 746</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Prototyping (Intrasoft)</a:t>
            </a:r>
            <a:endParaRPr lang="en-GB" dirty="0"/>
          </a:p>
        </p:txBody>
      </p:sp>
      <p:sp>
        <p:nvSpPr>
          <p:cNvPr id="3" name="Content Placeholder 2"/>
          <p:cNvSpPr>
            <a:spLocks noGrp="1"/>
          </p:cNvSpPr>
          <p:nvPr>
            <p:ph idx="1"/>
          </p:nvPr>
        </p:nvSpPr>
        <p:spPr/>
        <p:txBody>
          <a:bodyPr/>
          <a:lstStyle/>
          <a:p>
            <a:r>
              <a:rPr lang="en-GB" smtClean="0"/>
              <a:t>XHTML, CSS and JS code that runs in a browser.</a:t>
            </a:r>
            <a:endParaRPr lang="en-GB" dirty="0"/>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A43C6F02-E407-442B-93C3-136B5EBFBFA0}" type="slidenum">
              <a:rPr lang="en-US" smtClean="0"/>
              <a:pPr>
                <a:defRPr/>
              </a:pPr>
              <a:t>14</a:t>
            </a:fld>
            <a:endParaRPr lang="en-US" dirty="0"/>
          </a:p>
        </p:txBody>
      </p:sp>
    </p:spTree>
    <p:extLst>
      <p:ext uri="{BB962C8B-B14F-4D97-AF65-F5344CB8AC3E}">
        <p14:creationId xmlns:p14="http://schemas.microsoft.com/office/powerpoint/2010/main" val="3064163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Usability test</a:t>
            </a:r>
            <a:endParaRPr lang="en-GB" dirty="0"/>
          </a:p>
        </p:txBody>
      </p:sp>
      <p:sp>
        <p:nvSpPr>
          <p:cNvPr id="3" name="Content Placeholder 2"/>
          <p:cNvSpPr>
            <a:spLocks noGrp="1"/>
          </p:cNvSpPr>
          <p:nvPr>
            <p:ph idx="1"/>
          </p:nvPr>
        </p:nvSpPr>
        <p:spPr/>
        <p:txBody>
          <a:bodyPr/>
          <a:lstStyle/>
          <a:p>
            <a:r>
              <a:rPr lang="en-GB" smtClean="0"/>
              <a:t>Session in which a user interacts with the site prototype – he is asked to perform real-life tasks based.</a:t>
            </a:r>
            <a:endParaRPr lang="en-GB" dirty="0"/>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A43C6F02-E407-442B-93C3-136B5EBFBFA0}" type="slidenum">
              <a:rPr lang="en-US" smtClean="0"/>
              <a:pPr>
                <a:defRPr/>
              </a:pPr>
              <a:t>15</a:t>
            </a:fld>
            <a:endParaRPr lang="en-US" dirty="0"/>
          </a:p>
        </p:txBody>
      </p:sp>
      <p:pic>
        <p:nvPicPr>
          <p:cNvPr id="6" name="Picture 5" descr="IMG_1039.JPG"/>
          <p:cNvPicPr>
            <a:picLocks noChangeAspect="1" noChangeArrowheads="1"/>
          </p:cNvPicPr>
          <p:nvPr/>
        </p:nvPicPr>
        <p:blipFill>
          <a:blip r:embed="rId2" cstate="email"/>
          <a:srcRect/>
          <a:stretch>
            <a:fillRect/>
          </a:stretch>
        </p:blipFill>
        <p:spPr bwMode="auto">
          <a:xfrm>
            <a:off x="2267744" y="2996952"/>
            <a:ext cx="4710935" cy="353320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5698647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Implementation</a:t>
            </a:r>
            <a:endParaRPr lang="en-GB" dirty="0"/>
          </a:p>
        </p:txBody>
      </p:sp>
      <p:sp>
        <p:nvSpPr>
          <p:cNvPr id="3" name="Content Placeholder 2"/>
          <p:cNvSpPr>
            <a:spLocks noGrp="1"/>
          </p:cNvSpPr>
          <p:nvPr>
            <p:ph idx="1"/>
          </p:nvPr>
        </p:nvSpPr>
        <p:spPr/>
        <p:txBody>
          <a:bodyPr/>
          <a:lstStyle/>
          <a:p>
            <a:r>
              <a:rPr lang="en-GB" smtClean="0"/>
              <a:t>Building the site in a CMS (Intrasoft)</a:t>
            </a:r>
          </a:p>
          <a:p>
            <a:r>
              <a:rPr lang="en-GB" smtClean="0"/>
              <a:t>Migrating existing content / (re)writing content (Devco team)</a:t>
            </a:r>
            <a:endParaRPr lang="en-GB" dirty="0"/>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A43C6F02-E407-442B-93C3-136B5EBFBFA0}" type="slidenum">
              <a:rPr lang="en-US" smtClean="0"/>
              <a:pPr>
                <a:defRPr/>
              </a:pPr>
              <a:t>16</a:t>
            </a:fld>
            <a:endParaRPr lang="en-US" dirty="0"/>
          </a:p>
        </p:txBody>
      </p:sp>
    </p:spTree>
    <p:extLst>
      <p:ext uri="{BB962C8B-B14F-4D97-AF65-F5344CB8AC3E}">
        <p14:creationId xmlns:p14="http://schemas.microsoft.com/office/powerpoint/2010/main" val="169998350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3"/>
          <p:cNvSpPr>
            <a:spLocks noGrp="1"/>
          </p:cNvSpPr>
          <p:nvPr>
            <p:ph type="title"/>
          </p:nvPr>
        </p:nvSpPr>
        <p:spPr bwMode="auto">
          <a:xfrm>
            <a:off x="490538" y="2622550"/>
            <a:ext cx="7461250" cy="1012825"/>
          </a:xfrm>
          <a:noFill/>
          <a:ln>
            <a:miter lim="800000"/>
            <a:headEnd/>
            <a:tailEnd/>
          </a:ln>
        </p:spPr>
        <p:txBody>
          <a:bodyPr vert="horz" wrap="square" lIns="91440" tIns="45720" rIns="91440" bIns="45720" numCol="1" anchorCtr="0" compatLnSpc="1">
            <a:prstTxWarp prst="textNoShape">
              <a:avLst/>
            </a:prstTxWarp>
          </a:bodyPr>
          <a:lstStyle/>
          <a:p>
            <a:pPr eaLnBrk="1" hangingPunct="1"/>
            <a:r>
              <a:rPr lang="en-GB" noProof="0" dirty="0" smtClean="0"/>
              <a:t>User interviews</a:t>
            </a:r>
          </a:p>
        </p:txBody>
      </p:sp>
      <p:sp>
        <p:nvSpPr>
          <p:cNvPr id="80899" name="Text Placeholder 4"/>
          <p:cNvSpPr>
            <a:spLocks noGrp="1"/>
          </p:cNvSpPr>
          <p:nvPr>
            <p:ph type="body" sz="quarter" idx="10"/>
          </p:nvPr>
        </p:nvSpPr>
        <p:spPr bwMode="auto">
          <a:xfrm>
            <a:off x="471488" y="3773488"/>
            <a:ext cx="7462837" cy="1741487"/>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endParaRPr lang="nl-BE" sz="1800" i="1" dirty="0" smtClean="0"/>
          </a:p>
        </p:txBody>
      </p:sp>
      <p:sp>
        <p:nvSpPr>
          <p:cNvPr id="4" name="Content Placeholder 5"/>
          <p:cNvSpPr txBox="1">
            <a:spLocks/>
          </p:cNvSpPr>
          <p:nvPr/>
        </p:nvSpPr>
        <p:spPr>
          <a:xfrm>
            <a:off x="5675278" y="3719312"/>
            <a:ext cx="2857535" cy="285752"/>
          </a:xfrm>
          <a:prstGeom prst="rect">
            <a:avLst/>
          </a:prstGeom>
        </p:spPr>
        <p:txBody>
          <a:bodyPr/>
          <a:lstStyle/>
          <a:p>
            <a:pPr marL="342900" marR="0" lvl="0" indent="-342900" algn="r" defTabSz="914400" rtl="0" eaLnBrk="0" fontAlgn="base" latinLnBrk="0" hangingPunct="0">
              <a:lnSpc>
                <a:spcPct val="100000"/>
              </a:lnSpc>
              <a:spcBef>
                <a:spcPts val="800"/>
              </a:spcBef>
              <a:spcAft>
                <a:spcPct val="0"/>
              </a:spcAft>
              <a:buClrTx/>
              <a:buSzTx/>
              <a:buFont typeface="Wingdings" pitchFamily="2" charset="2"/>
              <a:buNone/>
              <a:tabLst/>
              <a:defRPr/>
            </a:pPr>
            <a:r>
              <a:rPr kumimoji="0" lang="nl-BE" sz="1800" b="0" i="0" u="none" strike="noStrike" kern="0" cap="none" spc="0" normalizeH="0" baseline="0" noProof="0" dirty="0" smtClean="0">
                <a:ln>
                  <a:noFill/>
                </a:ln>
                <a:solidFill>
                  <a:schemeClr val="bg1"/>
                </a:solidFill>
                <a:effectLst/>
                <a:uLnTx/>
                <a:uFillTx/>
                <a:latin typeface="+mn-lt"/>
                <a:ea typeface="+mn-ea"/>
                <a:cs typeface="+mn-cs"/>
              </a:rPr>
              <a:t> </a:t>
            </a:r>
            <a:endParaRPr kumimoji="0" lang="nl-BE" sz="1800" b="0" i="0" u="none" strike="noStrike" kern="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144829799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0880" y="142240"/>
            <a:ext cx="7753528" cy="1012038"/>
          </a:xfrm>
        </p:spPr>
        <p:txBody>
          <a:bodyPr>
            <a:normAutofit/>
          </a:bodyPr>
          <a:lstStyle/>
          <a:p>
            <a:r>
              <a:rPr lang="en-GB" noProof="0" dirty="0" smtClean="0"/>
              <a:t>Overview</a:t>
            </a:r>
            <a:endParaRPr lang="en-GB" noProof="0" dirty="0"/>
          </a:p>
        </p:txBody>
      </p:sp>
      <p:sp>
        <p:nvSpPr>
          <p:cNvPr id="6" name="Content Placeholder 5"/>
          <p:cNvSpPr>
            <a:spLocks noGrp="1"/>
          </p:cNvSpPr>
          <p:nvPr>
            <p:ph idx="1"/>
          </p:nvPr>
        </p:nvSpPr>
        <p:spPr/>
        <p:txBody>
          <a:bodyPr/>
          <a:lstStyle/>
          <a:p>
            <a:r>
              <a:rPr lang="en-GB" dirty="0" smtClean="0"/>
              <a:t>Internal </a:t>
            </a:r>
            <a:r>
              <a:rPr lang="en-GB" dirty="0" err="1" smtClean="0"/>
              <a:t>devco</a:t>
            </a:r>
            <a:r>
              <a:rPr lang="en-GB" dirty="0" smtClean="0"/>
              <a:t> users</a:t>
            </a:r>
          </a:p>
          <a:p>
            <a:r>
              <a:rPr lang="en-GB" noProof="0" dirty="0" smtClean="0"/>
              <a:t>External users (consultancy, NGO, Government)</a:t>
            </a:r>
          </a:p>
          <a:p>
            <a:r>
              <a:rPr lang="en-GB" dirty="0" smtClean="0"/>
              <a:t>Stakeholders, content owners, IT</a:t>
            </a:r>
            <a:endParaRPr lang="en-GB" noProof="0" dirty="0" smtClean="0"/>
          </a:p>
          <a:p>
            <a:endParaRPr lang="en-GB" noProof="0" dirty="0"/>
          </a:p>
        </p:txBody>
      </p:sp>
      <p:sp>
        <p:nvSpPr>
          <p:cNvPr id="7" name="Content Placeholder 6"/>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4E7A57B4-FEF6-4F24-8DD8-4D9CE47B87D3}" type="slidenum">
              <a:rPr lang="en-US" smtClean="0"/>
              <a:pPr>
                <a:defRPr/>
              </a:pPr>
              <a:t>18</a:t>
            </a:fld>
            <a:endParaRPr lang="en-US" dirty="0"/>
          </a:p>
        </p:txBody>
      </p:sp>
    </p:spTree>
    <p:extLst>
      <p:ext uri="{BB962C8B-B14F-4D97-AF65-F5344CB8AC3E}">
        <p14:creationId xmlns:p14="http://schemas.microsoft.com/office/powerpoint/2010/main" val="270539208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nl-BE"/>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A43C6F02-E407-442B-93C3-136B5EBFBFA0}" type="slidenum">
              <a:rPr lang="en-US" smtClean="0"/>
              <a:pPr>
                <a:defRPr/>
              </a:pPr>
              <a:t>19</a:t>
            </a:fld>
            <a:endParaRPr lang="en-US" dirty="0"/>
          </a:p>
        </p:txBody>
      </p:sp>
      <p:pic>
        <p:nvPicPr>
          <p:cNvPr id="349186"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24277" y="476672"/>
            <a:ext cx="8768203" cy="5760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3986693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bwMode="auto">
          <a:xfrm>
            <a:off x="490538" y="142875"/>
            <a:ext cx="7461250" cy="1011238"/>
          </a:xfrm>
          <a:noFill/>
          <a:ln>
            <a:miter lim="800000"/>
            <a:headEnd/>
            <a:tailEnd/>
          </a:ln>
        </p:spPr>
        <p:txBody>
          <a:bodyPr vert="horz" wrap="square" lIns="91440" tIns="45720" rIns="91440" bIns="45720" numCol="1" anchorCtr="0" compatLnSpc="1">
            <a:prstTxWarp prst="textNoShape">
              <a:avLst/>
            </a:prstTxWarp>
          </a:bodyPr>
          <a:lstStyle/>
          <a:p>
            <a:pPr eaLnBrk="1" hangingPunct="1"/>
            <a:r>
              <a:rPr lang="en-GB" noProof="0" smtClean="0"/>
              <a:t>Agenda</a:t>
            </a:r>
          </a:p>
        </p:txBody>
      </p:sp>
      <p:sp>
        <p:nvSpPr>
          <p:cNvPr id="79875" name="Content Placeholder 4"/>
          <p:cNvSpPr>
            <a:spLocks noGrp="1"/>
          </p:cNvSpPr>
          <p:nvPr>
            <p:ph idx="1"/>
          </p:nvPr>
        </p:nvSpPr>
        <p:spPr bwMode="auto">
          <a:xfrm>
            <a:off x="487362" y="1316038"/>
            <a:ext cx="8117085" cy="5065290"/>
          </a:xfrm>
          <a:noFill/>
          <a:ln>
            <a:miter lim="800000"/>
            <a:headEnd/>
            <a:tailEnd/>
          </a:ln>
        </p:spPr>
        <p:txBody>
          <a:bodyPr vert="horz" wrap="square" lIns="91440" tIns="45720" rIns="91440" bIns="45720" numCol="1" anchor="t" anchorCtr="0" compatLnSpc="1">
            <a:prstTxWarp prst="textNoShape">
              <a:avLst/>
            </a:prstTxWarp>
            <a:normAutofit fontScale="77500" lnSpcReduction="20000"/>
          </a:bodyPr>
          <a:lstStyle/>
          <a:p>
            <a:pPr indent="-304800" eaLnBrk="1" hangingPunct="1"/>
            <a:r>
              <a:rPr lang="en-GB" noProof="0" dirty="0" smtClean="0"/>
              <a:t>Part 1</a:t>
            </a:r>
          </a:p>
          <a:p>
            <a:pPr lvl="1" indent="-304800" eaLnBrk="1" hangingPunct="1"/>
            <a:r>
              <a:rPr lang="en-GB" noProof="0" dirty="0" smtClean="0"/>
              <a:t>Introduction: the </a:t>
            </a:r>
            <a:r>
              <a:rPr lang="en-GB" noProof="0" dirty="0" err="1" smtClean="0"/>
              <a:t>Namahn</a:t>
            </a:r>
            <a:r>
              <a:rPr lang="en-GB" noProof="0" dirty="0" smtClean="0"/>
              <a:t> project</a:t>
            </a:r>
          </a:p>
          <a:p>
            <a:pPr lvl="1" indent="-304800" eaLnBrk="1" hangingPunct="1"/>
            <a:r>
              <a:rPr lang="en-GB" noProof="0" dirty="0" smtClean="0"/>
              <a:t>User interviews</a:t>
            </a:r>
          </a:p>
          <a:p>
            <a:pPr lvl="1" indent="-304800" eaLnBrk="1" hangingPunct="1"/>
            <a:r>
              <a:rPr lang="en-GB" dirty="0" smtClean="0"/>
              <a:t>Expert review</a:t>
            </a:r>
          </a:p>
          <a:p>
            <a:pPr lvl="2" indent="-304800" eaLnBrk="1" hangingPunct="1"/>
            <a:r>
              <a:rPr lang="en-GB" dirty="0" smtClean="0"/>
              <a:t>Visual design / first impression</a:t>
            </a:r>
          </a:p>
          <a:p>
            <a:pPr lvl="2" indent="-304800" eaLnBrk="1" hangingPunct="1"/>
            <a:r>
              <a:rPr lang="en-GB" dirty="0" smtClean="0"/>
              <a:t>Structure / content analysis</a:t>
            </a:r>
          </a:p>
          <a:p>
            <a:pPr lvl="2" indent="-304800" eaLnBrk="1" hangingPunct="1"/>
            <a:r>
              <a:rPr lang="en-GB" noProof="0" dirty="0" smtClean="0"/>
              <a:t>Navigation, search</a:t>
            </a:r>
          </a:p>
          <a:p>
            <a:pPr lvl="2" indent="-304800" eaLnBrk="1" hangingPunct="1"/>
            <a:r>
              <a:rPr lang="en-GB" dirty="0"/>
              <a:t>Home </a:t>
            </a:r>
            <a:r>
              <a:rPr lang="en-GB" dirty="0" smtClean="0"/>
              <a:t>page; other page types</a:t>
            </a:r>
          </a:p>
          <a:p>
            <a:pPr lvl="2" indent="-304800" eaLnBrk="1" hangingPunct="1"/>
            <a:r>
              <a:rPr lang="en-GB" dirty="0" smtClean="0"/>
              <a:t>Social media</a:t>
            </a:r>
          </a:p>
          <a:p>
            <a:pPr lvl="2" indent="-304800" eaLnBrk="1" hangingPunct="1"/>
            <a:r>
              <a:rPr lang="en-GB" dirty="0" smtClean="0"/>
              <a:t>Forms &amp; interaction (applications)</a:t>
            </a:r>
          </a:p>
          <a:p>
            <a:pPr lvl="2" indent="-304800" eaLnBrk="1" hangingPunct="1"/>
            <a:r>
              <a:rPr lang="en-GB" dirty="0" smtClean="0"/>
              <a:t>External sites</a:t>
            </a:r>
          </a:p>
          <a:p>
            <a:pPr lvl="2" indent="-304800" eaLnBrk="1" hangingPunct="1"/>
            <a:r>
              <a:rPr lang="en-GB" dirty="0" smtClean="0"/>
              <a:t>Authoring environment</a:t>
            </a:r>
            <a:endParaRPr lang="en-GB" noProof="0" dirty="0" smtClean="0"/>
          </a:p>
          <a:p>
            <a:pPr indent="-304800" eaLnBrk="1" hangingPunct="1"/>
            <a:r>
              <a:rPr lang="en-GB" dirty="0" smtClean="0"/>
              <a:t>Coffee break</a:t>
            </a:r>
            <a:endParaRPr lang="en-GB" noProof="0" dirty="0" smtClean="0"/>
          </a:p>
          <a:p>
            <a:pPr marL="342900" lvl="1" indent="-304800" eaLnBrk="1" hangingPunct="1">
              <a:spcBef>
                <a:spcPts val="3000"/>
              </a:spcBef>
              <a:spcAft>
                <a:spcPct val="0"/>
              </a:spcAft>
              <a:buClrTx/>
              <a:buSzPct val="80000"/>
              <a:buBlip>
                <a:blip r:embed="rId3"/>
              </a:buBlip>
            </a:pPr>
            <a:r>
              <a:rPr lang="en-GB" sz="3200" noProof="0" dirty="0" smtClean="0">
                <a:ea typeface="+mn-ea"/>
                <a:cs typeface="+mn-cs"/>
              </a:rPr>
              <a:t>Part 2</a:t>
            </a:r>
            <a:endParaRPr lang="en-GB" sz="3200" noProof="0" dirty="0">
              <a:ea typeface="+mn-ea"/>
              <a:cs typeface="+mn-cs"/>
            </a:endParaRPr>
          </a:p>
          <a:p>
            <a:pPr lvl="1" indent="-304800" eaLnBrk="1" hangingPunct="1"/>
            <a:r>
              <a:rPr lang="en-GB" noProof="0" dirty="0" smtClean="0"/>
              <a:t>Web statistics</a:t>
            </a:r>
          </a:p>
          <a:p>
            <a:pPr lvl="1" indent="-304800" eaLnBrk="1" hangingPunct="1"/>
            <a:r>
              <a:rPr lang="en-GB" dirty="0" smtClean="0"/>
              <a:t>Benchmarking</a:t>
            </a:r>
            <a:endParaRPr lang="en-GB" noProof="0" dirty="0" smtClean="0"/>
          </a:p>
          <a:p>
            <a:pPr lvl="1" indent="-304800" eaLnBrk="1" hangingPunct="1"/>
            <a:r>
              <a:rPr lang="en-GB" noProof="0" dirty="0" smtClean="0"/>
              <a:t>Technical analysis</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Approach</a:t>
            </a:r>
            <a:endParaRPr lang="en-GB" dirty="0"/>
          </a:p>
        </p:txBody>
      </p:sp>
      <p:sp>
        <p:nvSpPr>
          <p:cNvPr id="3" name="Content Placeholder 2"/>
          <p:cNvSpPr>
            <a:spLocks noGrp="1"/>
          </p:cNvSpPr>
          <p:nvPr>
            <p:ph idx="1"/>
          </p:nvPr>
        </p:nvSpPr>
        <p:spPr>
          <a:xfrm>
            <a:off x="487920" y="1316341"/>
            <a:ext cx="4444120" cy="4898742"/>
          </a:xfrm>
        </p:spPr>
        <p:txBody>
          <a:bodyPr/>
          <a:lstStyle/>
          <a:p>
            <a:r>
              <a:rPr lang="en-GB" smtClean="0"/>
              <a:t>Informal conversations </a:t>
            </a:r>
          </a:p>
          <a:p>
            <a:r>
              <a:rPr lang="en-GB" smtClean="0"/>
              <a:t>In the office of the users</a:t>
            </a:r>
          </a:p>
          <a:p>
            <a:pPr lvl="1"/>
            <a:r>
              <a:rPr lang="en-GB" smtClean="0"/>
              <a:t>demonstrate</a:t>
            </a:r>
          </a:p>
          <a:p>
            <a:r>
              <a:rPr lang="en-GB" smtClean="0"/>
              <a:t>Individual</a:t>
            </a:r>
          </a:p>
          <a:p>
            <a:r>
              <a:rPr lang="en-GB" smtClean="0"/>
              <a:t>Protocol with intro script and question list</a:t>
            </a:r>
            <a:endParaRPr lang="en-GB" dirty="0"/>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A43C6F02-E407-442B-93C3-136B5EBFBFA0}" type="slidenum">
              <a:rPr lang="en-US" smtClean="0"/>
              <a:pPr>
                <a:defRPr/>
              </a:pPr>
              <a:t>20</a:t>
            </a:fld>
            <a:endParaRPr lang="en-US" dirty="0"/>
          </a:p>
        </p:txBody>
      </p:sp>
      <p:pic>
        <p:nvPicPr>
          <p:cNvPr id="356354"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l="6747" r="7779"/>
          <a:stretch/>
        </p:blipFill>
        <p:spPr bwMode="auto">
          <a:xfrm>
            <a:off x="4932040" y="1283884"/>
            <a:ext cx="4021535" cy="511583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817631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0880" y="142240"/>
            <a:ext cx="7753528" cy="1012038"/>
          </a:xfrm>
        </p:spPr>
        <p:txBody>
          <a:bodyPr>
            <a:normAutofit fontScale="90000"/>
          </a:bodyPr>
          <a:lstStyle/>
          <a:p>
            <a:r>
              <a:rPr lang="en-GB" smtClean="0"/>
              <a:t>Overall feeling &amp; visual appeal</a:t>
            </a:r>
            <a:endParaRPr lang="en-GB" dirty="0"/>
          </a:p>
        </p:txBody>
      </p:sp>
      <p:sp>
        <p:nvSpPr>
          <p:cNvPr id="3" name="Content Placeholder 2"/>
          <p:cNvSpPr>
            <a:spLocks noGrp="1"/>
          </p:cNvSpPr>
          <p:nvPr>
            <p:ph idx="1"/>
          </p:nvPr>
        </p:nvSpPr>
        <p:spPr/>
        <p:txBody>
          <a:bodyPr>
            <a:normAutofit lnSpcReduction="10000"/>
          </a:bodyPr>
          <a:lstStyle/>
          <a:p>
            <a:r>
              <a:rPr lang="en-GB" dirty="0" smtClean="0"/>
              <a:t>“Old-fashioned”; “old school”,, </a:t>
            </a:r>
          </a:p>
          <a:p>
            <a:r>
              <a:rPr lang="en-GB" dirty="0" smtClean="0"/>
              <a:t>“Boxy” home page</a:t>
            </a:r>
          </a:p>
          <a:p>
            <a:r>
              <a:rPr lang="en-GB" dirty="0" smtClean="0"/>
              <a:t>“70’s colours, but not in a trendy way”</a:t>
            </a:r>
          </a:p>
          <a:p>
            <a:r>
              <a:rPr lang="en-GB" dirty="0" smtClean="0"/>
              <a:t>“Not inviting”</a:t>
            </a:r>
          </a:p>
          <a:p>
            <a:r>
              <a:rPr lang="en-GB" dirty="0" smtClean="0"/>
              <a:t>“The look and feel is not appealing either, colours are not nice and it doesn’t look modern.”</a:t>
            </a:r>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A43C6F02-E407-442B-93C3-136B5EBFBFA0}" type="slidenum">
              <a:rPr lang="en-US" smtClean="0"/>
              <a:pPr>
                <a:defRPr/>
              </a:pPr>
              <a:t>21</a:t>
            </a:fld>
            <a:endParaRPr lang="en-US" dirty="0"/>
          </a:p>
        </p:txBody>
      </p:sp>
    </p:spTree>
    <p:extLst>
      <p:ext uri="{BB962C8B-B14F-4D97-AF65-F5344CB8AC3E}">
        <p14:creationId xmlns:p14="http://schemas.microsoft.com/office/powerpoint/2010/main" val="250622480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Key message(s) not clear</a:t>
            </a:r>
            <a:endParaRPr lang="en-GB" dirty="0"/>
          </a:p>
        </p:txBody>
      </p:sp>
      <p:sp>
        <p:nvSpPr>
          <p:cNvPr id="3" name="Content Placeholder 2"/>
          <p:cNvSpPr>
            <a:spLocks noGrp="1"/>
          </p:cNvSpPr>
          <p:nvPr>
            <p:ph idx="1"/>
          </p:nvPr>
        </p:nvSpPr>
        <p:spPr/>
        <p:txBody>
          <a:bodyPr/>
          <a:lstStyle/>
          <a:p>
            <a:r>
              <a:rPr lang="en-GB" dirty="0" smtClean="0"/>
              <a:t>Difficult to know what </a:t>
            </a:r>
            <a:r>
              <a:rPr lang="en-GB" dirty="0" err="1" smtClean="0"/>
              <a:t>devco</a:t>
            </a:r>
            <a:r>
              <a:rPr lang="en-GB" dirty="0" smtClean="0"/>
              <a:t> stands for, (for users that are not familiar with the organisation). Key message(s) are not clear.</a:t>
            </a:r>
            <a:br>
              <a:rPr lang="en-GB" dirty="0" smtClean="0"/>
            </a:br>
            <a:endParaRPr lang="en-GB" dirty="0" smtClean="0"/>
          </a:p>
          <a:p>
            <a:pPr lvl="1"/>
            <a:r>
              <a:rPr lang="en-GB" dirty="0" smtClean="0"/>
              <a:t>“Site does not tell you what it is about”</a:t>
            </a:r>
          </a:p>
          <a:p>
            <a:pPr lvl="1"/>
            <a:endParaRPr lang="en-GB" dirty="0" smtClean="0"/>
          </a:p>
          <a:p>
            <a:pPr lvl="1"/>
            <a:r>
              <a:rPr lang="en-GB" dirty="0" smtClean="0"/>
              <a:t>“I would like to get the key facts quickly, already from homepage. What </a:t>
            </a:r>
            <a:r>
              <a:rPr lang="en-GB" dirty="0" err="1" smtClean="0"/>
              <a:t>Devco</a:t>
            </a:r>
            <a:r>
              <a:rPr lang="en-GB" dirty="0" smtClean="0"/>
              <a:t> does (key themes, top 5 focus areas where the money is put), what are new, latest and upcoming events” </a:t>
            </a:r>
            <a:endParaRPr lang="en-GB" dirty="0"/>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A43C6F02-E407-442B-93C3-136B5EBFBFA0}" type="slidenum">
              <a:rPr lang="en-US" smtClean="0"/>
              <a:pPr>
                <a:defRPr/>
              </a:pPr>
              <a:t>22</a:t>
            </a:fld>
            <a:endParaRPr lang="en-US" dirty="0"/>
          </a:p>
        </p:txBody>
      </p:sp>
    </p:spTree>
    <p:extLst>
      <p:ext uri="{BB962C8B-B14F-4D97-AF65-F5344CB8AC3E}">
        <p14:creationId xmlns:p14="http://schemas.microsoft.com/office/powerpoint/2010/main" val="153212665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nl-BE"/>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A43C6F02-E407-442B-93C3-136B5EBFBFA0}" type="slidenum">
              <a:rPr lang="en-US" smtClean="0"/>
              <a:pPr>
                <a:defRPr/>
              </a:pPr>
              <a:t>23</a:t>
            </a:fld>
            <a:endParaRPr lang="en-US" dirty="0"/>
          </a:p>
        </p:txBody>
      </p:sp>
      <p:pic>
        <p:nvPicPr>
          <p:cNvPr id="6" name="Picture 5" descr="E:\JanetteTransfer\Screen Shot 2012-01-11 at 13.38.27.png"/>
          <p:cNvPicPr/>
          <p:nvPr/>
        </p:nvPicPr>
        <p:blipFill rotWithShape="1">
          <a:blip r:embed="rId3" cstate="screen">
            <a:extLst>
              <a:ext uri="{28A0092B-C50C-407E-A947-70E740481C1C}">
                <a14:useLocalDpi xmlns:a14="http://schemas.microsoft.com/office/drawing/2010/main"/>
              </a:ext>
            </a:extLst>
          </a:blip>
          <a:srcRect/>
          <a:stretch/>
        </p:blipFill>
        <p:spPr bwMode="auto">
          <a:xfrm>
            <a:off x="467544" y="44624"/>
            <a:ext cx="8208912" cy="6701781"/>
          </a:xfrm>
          <a:prstGeom prst="rect">
            <a:avLst/>
          </a:prstGeom>
          <a:ln>
            <a:noFill/>
          </a:ln>
          <a:effectLst>
            <a:outerShdw blurRad="292100" dist="139700" dir="2700000" algn="tl" rotWithShape="0">
              <a:srgbClr val="333333">
                <a:alpha val="65000"/>
              </a:srgbClr>
            </a:outerShdw>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30473723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Site/DG identity</a:t>
            </a:r>
            <a:endParaRPr lang="en-GB" dirty="0"/>
          </a:p>
        </p:txBody>
      </p:sp>
      <p:sp>
        <p:nvSpPr>
          <p:cNvPr id="3" name="Content Placeholder 2"/>
          <p:cNvSpPr>
            <a:spLocks noGrp="1"/>
          </p:cNvSpPr>
          <p:nvPr>
            <p:ph idx="1"/>
          </p:nvPr>
        </p:nvSpPr>
        <p:spPr/>
        <p:txBody>
          <a:bodyPr>
            <a:normAutofit fontScale="92500" lnSpcReduction="10000"/>
          </a:bodyPr>
          <a:lstStyle/>
          <a:p>
            <a:r>
              <a:rPr lang="en-GB" dirty="0" smtClean="0"/>
              <a:t>No clear name/identity for the organisation and for its web site</a:t>
            </a:r>
          </a:p>
          <a:p>
            <a:r>
              <a:rPr lang="en-GB" dirty="0" smtClean="0"/>
              <a:t>Names used:</a:t>
            </a:r>
          </a:p>
          <a:p>
            <a:pPr lvl="1"/>
            <a:r>
              <a:rPr lang="en-GB" dirty="0" smtClean="0"/>
              <a:t>“Europa”</a:t>
            </a:r>
          </a:p>
          <a:p>
            <a:pPr lvl="1"/>
            <a:r>
              <a:rPr lang="en-GB" dirty="0" smtClean="0"/>
              <a:t>“</a:t>
            </a:r>
            <a:r>
              <a:rPr lang="en-GB" dirty="0" err="1" smtClean="0"/>
              <a:t>Devco</a:t>
            </a:r>
            <a:r>
              <a:rPr lang="en-GB" dirty="0" smtClean="0"/>
              <a:t>”</a:t>
            </a:r>
          </a:p>
          <a:p>
            <a:pPr lvl="1"/>
            <a:r>
              <a:rPr lang="en-GB" dirty="0" smtClean="0"/>
              <a:t>“</a:t>
            </a:r>
            <a:r>
              <a:rPr lang="en-GB" dirty="0" err="1" smtClean="0"/>
              <a:t>Europeaid</a:t>
            </a:r>
            <a:r>
              <a:rPr lang="en-GB" dirty="0" smtClean="0"/>
              <a:t>”</a:t>
            </a:r>
          </a:p>
          <a:p>
            <a:pPr lvl="1"/>
            <a:r>
              <a:rPr lang="en-GB" dirty="0" smtClean="0"/>
              <a:t>“the official name (European Commission – Development and coordination - </a:t>
            </a:r>
            <a:r>
              <a:rPr lang="en-GB" dirty="0" err="1" smtClean="0"/>
              <a:t>EuropeAid</a:t>
            </a:r>
            <a:r>
              <a:rPr lang="en-GB" dirty="0" smtClean="0"/>
              <a:t>) externally, </a:t>
            </a:r>
            <a:r>
              <a:rPr lang="en-GB" dirty="0" err="1" smtClean="0"/>
              <a:t>devco</a:t>
            </a:r>
            <a:r>
              <a:rPr lang="en-GB" dirty="0" smtClean="0"/>
              <a:t> internally”</a:t>
            </a:r>
          </a:p>
          <a:p>
            <a:r>
              <a:rPr lang="en-GB" i="1" dirty="0" smtClean="0"/>
              <a:t>Note: often confusion between internet - intranet</a:t>
            </a:r>
          </a:p>
          <a:p>
            <a:pPr lvl="1"/>
            <a:endParaRPr lang="en-GB" dirty="0"/>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A43C6F02-E407-442B-93C3-136B5EBFBFA0}" type="slidenum">
              <a:rPr lang="en-US" smtClean="0"/>
              <a:pPr>
                <a:defRPr/>
              </a:pPr>
              <a:t>24</a:t>
            </a:fld>
            <a:endParaRPr lang="en-US" dirty="0"/>
          </a:p>
        </p:txBody>
      </p:sp>
    </p:spTree>
    <p:extLst>
      <p:ext uri="{BB962C8B-B14F-4D97-AF65-F5344CB8AC3E}">
        <p14:creationId xmlns:p14="http://schemas.microsoft.com/office/powerpoint/2010/main" val="426035469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Many regular users</a:t>
            </a:r>
            <a:endParaRPr lang="en-GB" dirty="0"/>
          </a:p>
        </p:txBody>
      </p:sp>
      <p:sp>
        <p:nvSpPr>
          <p:cNvPr id="3" name="Content Placeholder 2"/>
          <p:cNvSpPr>
            <a:spLocks noGrp="1"/>
          </p:cNvSpPr>
          <p:nvPr>
            <p:ph idx="1"/>
          </p:nvPr>
        </p:nvSpPr>
        <p:spPr/>
        <p:txBody>
          <a:bodyPr/>
          <a:lstStyle/>
          <a:p>
            <a:r>
              <a:rPr lang="en-GB" dirty="0" smtClean="0"/>
              <a:t>Many of the external users are regular users</a:t>
            </a:r>
          </a:p>
          <a:p>
            <a:pPr lvl="1"/>
            <a:endParaRPr lang="en-GB" dirty="0" smtClean="0"/>
          </a:p>
          <a:p>
            <a:pPr lvl="1"/>
            <a:r>
              <a:rPr lang="en-GB" dirty="0" smtClean="0"/>
              <a:t>“I use the </a:t>
            </a:r>
            <a:r>
              <a:rPr lang="en-GB" dirty="0" err="1" smtClean="0"/>
              <a:t>Devco</a:t>
            </a:r>
            <a:r>
              <a:rPr lang="en-GB" dirty="0" smtClean="0"/>
              <a:t> site daily to find news and latest information on policies, effectiveness, budgets etc.” </a:t>
            </a:r>
          </a:p>
          <a:p>
            <a:pPr lvl="1"/>
            <a:endParaRPr lang="en-GB" dirty="0" smtClean="0"/>
          </a:p>
          <a:p>
            <a:pPr lvl="1"/>
            <a:r>
              <a:rPr lang="en-GB" dirty="0" smtClean="0"/>
              <a:t>“I am using the site approximately twice a week to check the “Calls for proposals” and “Contracts and Grants”. I am also looking for publications and projects.”</a:t>
            </a:r>
            <a:endParaRPr lang="en-GB" dirty="0"/>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A43C6F02-E407-442B-93C3-136B5EBFBFA0}" type="slidenum">
              <a:rPr lang="en-US" smtClean="0"/>
              <a:pPr>
                <a:defRPr/>
              </a:pPr>
              <a:t>25</a:t>
            </a:fld>
            <a:endParaRPr lang="en-US" dirty="0"/>
          </a:p>
        </p:txBody>
      </p:sp>
    </p:spTree>
    <p:extLst>
      <p:ext uri="{BB962C8B-B14F-4D97-AF65-F5344CB8AC3E}">
        <p14:creationId xmlns:p14="http://schemas.microsoft.com/office/powerpoint/2010/main" val="104885667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mtClean="0"/>
              <a:t>Information difficult to find</a:t>
            </a:r>
            <a:endParaRPr lang="en-GB" dirty="0"/>
          </a:p>
        </p:txBody>
      </p:sp>
      <p:sp>
        <p:nvSpPr>
          <p:cNvPr id="3" name="Content Placeholder 2"/>
          <p:cNvSpPr>
            <a:spLocks noGrp="1"/>
          </p:cNvSpPr>
          <p:nvPr>
            <p:ph idx="1"/>
          </p:nvPr>
        </p:nvSpPr>
        <p:spPr/>
        <p:txBody>
          <a:bodyPr>
            <a:normAutofit fontScale="92500" lnSpcReduction="20000"/>
          </a:bodyPr>
          <a:lstStyle/>
          <a:p>
            <a:r>
              <a:rPr lang="en-GB" dirty="0" smtClean="0"/>
              <a:t>Difficult to find information/ find your way on the site</a:t>
            </a:r>
            <a:br>
              <a:rPr lang="en-GB" dirty="0" smtClean="0"/>
            </a:br>
            <a:endParaRPr lang="en-GB" dirty="0" smtClean="0"/>
          </a:p>
          <a:p>
            <a:pPr lvl="1"/>
            <a:r>
              <a:rPr lang="en-GB" dirty="0" smtClean="0"/>
              <a:t>“Materials are difficult to find and papers are not being read (this is partly due to fact that papers are technical and heavy to read. )”</a:t>
            </a:r>
          </a:p>
          <a:p>
            <a:pPr lvl="1"/>
            <a:endParaRPr lang="en-GB" dirty="0" smtClean="0"/>
          </a:p>
          <a:p>
            <a:pPr lvl="1"/>
            <a:r>
              <a:rPr lang="en-GB" dirty="0" smtClean="0"/>
              <a:t>“I wonder if people outside Brussels can use the website, if they know it exists and how to use it. Maybe it is a communication issue, could be even on purpose.”</a:t>
            </a:r>
          </a:p>
          <a:p>
            <a:pPr lvl="1"/>
            <a:endParaRPr lang="en-GB" dirty="0" smtClean="0"/>
          </a:p>
          <a:p>
            <a:pPr lvl="1"/>
            <a:r>
              <a:rPr lang="en-GB" dirty="0" smtClean="0"/>
              <a:t>“I have all the pages I look for in my bookmarks, it is the easiest way to get there.”</a:t>
            </a:r>
          </a:p>
          <a:p>
            <a:pPr lvl="1"/>
            <a:endParaRPr lang="en-GB" dirty="0" smtClean="0"/>
          </a:p>
          <a:p>
            <a:pPr lvl="1"/>
            <a:r>
              <a:rPr lang="en-GB" dirty="0" smtClean="0"/>
              <a:t>“repacking of the information is needed”</a:t>
            </a:r>
            <a:endParaRPr lang="en-GB" dirty="0"/>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A43C6F02-E407-442B-93C3-136B5EBFBFA0}" type="slidenum">
              <a:rPr lang="en-US" smtClean="0"/>
              <a:pPr>
                <a:defRPr/>
              </a:pPr>
              <a:t>26</a:t>
            </a:fld>
            <a:endParaRPr lang="en-US" dirty="0"/>
          </a:p>
        </p:txBody>
      </p:sp>
    </p:spTree>
    <p:extLst>
      <p:ext uri="{BB962C8B-B14F-4D97-AF65-F5344CB8AC3E}">
        <p14:creationId xmlns:p14="http://schemas.microsoft.com/office/powerpoint/2010/main" val="315569462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Content (1)</a:t>
            </a:r>
            <a:endParaRPr lang="en-GB" dirty="0"/>
          </a:p>
        </p:txBody>
      </p:sp>
      <p:sp>
        <p:nvSpPr>
          <p:cNvPr id="3" name="Content Placeholder 2"/>
          <p:cNvSpPr>
            <a:spLocks noGrp="1"/>
          </p:cNvSpPr>
          <p:nvPr>
            <p:ph idx="1"/>
          </p:nvPr>
        </p:nvSpPr>
        <p:spPr/>
        <p:txBody>
          <a:bodyPr>
            <a:normAutofit fontScale="92500" lnSpcReduction="10000"/>
          </a:bodyPr>
          <a:lstStyle/>
          <a:p>
            <a:r>
              <a:rPr lang="en-GB" dirty="0" smtClean="0"/>
              <a:t>Information is not always up to date</a:t>
            </a:r>
          </a:p>
          <a:p>
            <a:pPr lvl="1"/>
            <a:endParaRPr lang="en-GB" dirty="0" smtClean="0"/>
          </a:p>
          <a:p>
            <a:pPr lvl="1"/>
            <a:r>
              <a:rPr lang="en-GB" dirty="0" smtClean="0"/>
              <a:t>“Sometimes important reports are </a:t>
            </a:r>
            <a:r>
              <a:rPr lang="en-GB" b="1" dirty="0" smtClean="0"/>
              <a:t>published late</a:t>
            </a:r>
            <a:r>
              <a:rPr lang="en-GB" dirty="0" smtClean="0"/>
              <a:t>, sometimes even several days! This is really frustrating for the media and NGO’s. You go there in time and expect a report to be published, but you just see this “coming here soon” note, day after day.” </a:t>
            </a:r>
          </a:p>
          <a:p>
            <a:pPr lvl="1"/>
            <a:endParaRPr lang="en-GB" dirty="0" smtClean="0"/>
          </a:p>
          <a:p>
            <a:pPr lvl="1"/>
            <a:r>
              <a:rPr lang="en-GB" dirty="0" smtClean="0"/>
              <a:t>“ Action plans are sometimes </a:t>
            </a:r>
            <a:r>
              <a:rPr lang="en-GB" b="1" dirty="0" smtClean="0"/>
              <a:t>published 1-2 months late</a:t>
            </a:r>
            <a:r>
              <a:rPr lang="en-GB" dirty="0" smtClean="0"/>
              <a:t>, and you have to use a lot of time trying to get them from the right people directly. It is difficult to know who is in charge and sometimes it takes a day or two of emails and calls, before you locate the right person and get the report. This is waste of everyone’s valuable working time.”</a:t>
            </a:r>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A43C6F02-E407-442B-93C3-136B5EBFBFA0}" type="slidenum">
              <a:rPr lang="en-US" smtClean="0"/>
              <a:pPr>
                <a:defRPr/>
              </a:pPr>
              <a:t>27</a:t>
            </a:fld>
            <a:endParaRPr lang="en-US" dirty="0"/>
          </a:p>
        </p:txBody>
      </p:sp>
    </p:spTree>
    <p:extLst>
      <p:ext uri="{BB962C8B-B14F-4D97-AF65-F5344CB8AC3E}">
        <p14:creationId xmlns:p14="http://schemas.microsoft.com/office/powerpoint/2010/main" val="247358728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Content (2)</a:t>
            </a:r>
            <a:endParaRPr lang="en-GB" dirty="0"/>
          </a:p>
        </p:txBody>
      </p:sp>
      <p:sp>
        <p:nvSpPr>
          <p:cNvPr id="3" name="Content Placeholder 2"/>
          <p:cNvSpPr>
            <a:spLocks noGrp="1"/>
          </p:cNvSpPr>
          <p:nvPr>
            <p:ph idx="1"/>
          </p:nvPr>
        </p:nvSpPr>
        <p:spPr/>
        <p:txBody>
          <a:bodyPr/>
          <a:lstStyle/>
          <a:p>
            <a:pPr lvl="1"/>
            <a:r>
              <a:rPr lang="en-GB" dirty="0" smtClean="0"/>
              <a:t>“I would expect to see clearly by </a:t>
            </a:r>
            <a:r>
              <a:rPr lang="en-GB" b="1" dirty="0" smtClean="0"/>
              <a:t>geographical or thematic angle</a:t>
            </a:r>
            <a:r>
              <a:rPr lang="en-GB" dirty="0" smtClean="0"/>
              <a:t> what are the focus areas and objectives.”</a:t>
            </a:r>
          </a:p>
          <a:p>
            <a:pPr lvl="1"/>
            <a:endParaRPr lang="en-GB" dirty="0" smtClean="0"/>
          </a:p>
          <a:p>
            <a:pPr lvl="1"/>
            <a:r>
              <a:rPr lang="en-GB" dirty="0" smtClean="0"/>
              <a:t>“</a:t>
            </a:r>
            <a:r>
              <a:rPr lang="en-GB" b="1" dirty="0" smtClean="0"/>
              <a:t>Budgets</a:t>
            </a:r>
            <a:r>
              <a:rPr lang="en-GB" dirty="0" smtClean="0"/>
              <a:t> could be explained better. Often, the overall budget for seven years is communicated, but not the yearly budget or how much money is left, and if there is still possibility to apply. Now you have to contact the Commission people directly to get this information.”</a:t>
            </a:r>
          </a:p>
          <a:p>
            <a:pPr lvl="1"/>
            <a:endParaRPr lang="en-GB" dirty="0" smtClean="0"/>
          </a:p>
          <a:p>
            <a:pPr lvl="1"/>
            <a:r>
              <a:rPr lang="en-GB" dirty="0" smtClean="0"/>
              <a:t>“There could be more up-to-date information on projects. (…) </a:t>
            </a:r>
            <a:r>
              <a:rPr lang="en-GB" b="1" dirty="0" smtClean="0"/>
              <a:t>Images and real stories </a:t>
            </a:r>
            <a:r>
              <a:rPr lang="en-GB" dirty="0" smtClean="0"/>
              <a:t>would certainly give more personal and human touch and I would appreciate it. ”</a:t>
            </a:r>
            <a:endParaRPr lang="en-GB" dirty="0"/>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A43C6F02-E407-442B-93C3-136B5EBFBFA0}" type="slidenum">
              <a:rPr lang="en-US" smtClean="0"/>
              <a:pPr>
                <a:defRPr/>
              </a:pPr>
              <a:t>28</a:t>
            </a:fld>
            <a:endParaRPr lang="en-US" dirty="0"/>
          </a:p>
        </p:txBody>
      </p:sp>
    </p:spTree>
    <p:extLst>
      <p:ext uri="{BB962C8B-B14F-4D97-AF65-F5344CB8AC3E}">
        <p14:creationId xmlns:p14="http://schemas.microsoft.com/office/powerpoint/2010/main" val="316674742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Content (3)</a:t>
            </a:r>
            <a:endParaRPr lang="en-GB" dirty="0"/>
          </a:p>
        </p:txBody>
      </p:sp>
      <p:sp>
        <p:nvSpPr>
          <p:cNvPr id="3" name="Content Placeholder 2"/>
          <p:cNvSpPr>
            <a:spLocks noGrp="1"/>
          </p:cNvSpPr>
          <p:nvPr>
            <p:ph idx="1"/>
          </p:nvPr>
        </p:nvSpPr>
        <p:spPr/>
        <p:txBody>
          <a:bodyPr/>
          <a:lstStyle/>
          <a:p>
            <a:r>
              <a:rPr lang="en-GB" dirty="0" smtClean="0"/>
              <a:t>Information is offered in a fragmented way</a:t>
            </a:r>
          </a:p>
          <a:p>
            <a:pPr lvl="1"/>
            <a:endParaRPr lang="en-GB" dirty="0" smtClean="0"/>
          </a:p>
          <a:p>
            <a:pPr lvl="1"/>
            <a:r>
              <a:rPr lang="en-GB" dirty="0" smtClean="0"/>
              <a:t>“Food security related issues are fragmented on 6-7 locations or pages on the site, it makes it harder to keep track on content and links and to keep it up-to-date”</a:t>
            </a:r>
          </a:p>
          <a:p>
            <a:pPr lvl="1"/>
            <a:endParaRPr lang="en-GB" dirty="0" smtClean="0"/>
          </a:p>
          <a:p>
            <a:pPr lvl="1"/>
            <a:r>
              <a:rPr lang="en-GB" dirty="0" smtClean="0"/>
              <a:t>“There are also several sites in commission and information is fragmented. For example, the country lists on </a:t>
            </a:r>
            <a:r>
              <a:rPr lang="en-GB" dirty="0" err="1" smtClean="0"/>
              <a:t>Devco</a:t>
            </a:r>
            <a:r>
              <a:rPr lang="en-GB" dirty="0" smtClean="0"/>
              <a:t> and External Action sites </a:t>
            </a:r>
            <a:r>
              <a:rPr lang="en-GB" i="1" dirty="0" smtClean="0"/>
              <a:t>(http://eeas.europa.eu/sp/index_en.htm)</a:t>
            </a:r>
            <a:r>
              <a:rPr lang="en-GB" dirty="0" smtClean="0"/>
              <a:t> are not the same”</a:t>
            </a:r>
            <a:endParaRPr lang="en-GB" dirty="0"/>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A43C6F02-E407-442B-93C3-136B5EBFBFA0}" type="slidenum">
              <a:rPr lang="en-US" smtClean="0"/>
              <a:pPr>
                <a:defRPr/>
              </a:pPr>
              <a:t>29</a:t>
            </a:fld>
            <a:endParaRPr lang="en-US" dirty="0"/>
          </a:p>
        </p:txBody>
      </p:sp>
    </p:spTree>
    <p:extLst>
      <p:ext uri="{BB962C8B-B14F-4D97-AF65-F5344CB8AC3E}">
        <p14:creationId xmlns:p14="http://schemas.microsoft.com/office/powerpoint/2010/main" val="260141280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3"/>
          <p:cNvSpPr>
            <a:spLocks noGrp="1"/>
          </p:cNvSpPr>
          <p:nvPr>
            <p:ph type="title"/>
          </p:nvPr>
        </p:nvSpPr>
        <p:spPr bwMode="auto">
          <a:xfrm>
            <a:off x="490538" y="2622550"/>
            <a:ext cx="7461250" cy="1012825"/>
          </a:xfrm>
          <a:noFill/>
          <a:ln>
            <a:miter lim="800000"/>
            <a:headEnd/>
            <a:tailEnd/>
          </a:ln>
        </p:spPr>
        <p:txBody>
          <a:bodyPr vert="horz" wrap="square" lIns="91440" tIns="45720" rIns="91440" bIns="45720" numCol="1" anchorCtr="0" compatLnSpc="1">
            <a:prstTxWarp prst="textNoShape">
              <a:avLst/>
            </a:prstTxWarp>
          </a:bodyPr>
          <a:lstStyle/>
          <a:p>
            <a:pPr eaLnBrk="1" hangingPunct="1"/>
            <a:r>
              <a:rPr lang="en-GB" noProof="0" dirty="0" err="1" smtClean="0"/>
              <a:t>Namahn</a:t>
            </a:r>
            <a:r>
              <a:rPr lang="en-GB" noProof="0" dirty="0" smtClean="0"/>
              <a:t> project</a:t>
            </a:r>
          </a:p>
        </p:txBody>
      </p:sp>
      <p:sp>
        <p:nvSpPr>
          <p:cNvPr id="80899" name="Text Placeholder 4"/>
          <p:cNvSpPr>
            <a:spLocks noGrp="1"/>
          </p:cNvSpPr>
          <p:nvPr>
            <p:ph type="body" sz="quarter" idx="10"/>
          </p:nvPr>
        </p:nvSpPr>
        <p:spPr bwMode="auto">
          <a:xfrm>
            <a:off x="471488" y="3773488"/>
            <a:ext cx="7462837" cy="1741487"/>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endParaRPr lang="nl-BE" sz="1800" i="1" dirty="0" smtClean="0"/>
          </a:p>
        </p:txBody>
      </p:sp>
      <p:sp>
        <p:nvSpPr>
          <p:cNvPr id="4" name="Content Placeholder 5"/>
          <p:cNvSpPr txBox="1">
            <a:spLocks/>
          </p:cNvSpPr>
          <p:nvPr/>
        </p:nvSpPr>
        <p:spPr>
          <a:xfrm>
            <a:off x="5675278" y="3719312"/>
            <a:ext cx="2857535" cy="285752"/>
          </a:xfrm>
          <a:prstGeom prst="rect">
            <a:avLst/>
          </a:prstGeom>
        </p:spPr>
        <p:txBody>
          <a:bodyPr/>
          <a:lstStyle/>
          <a:p>
            <a:pPr marL="342900" marR="0" lvl="0" indent="-342900" algn="r" defTabSz="914400" rtl="0" eaLnBrk="0" fontAlgn="base" latinLnBrk="0" hangingPunct="0">
              <a:lnSpc>
                <a:spcPct val="100000"/>
              </a:lnSpc>
              <a:spcBef>
                <a:spcPts val="800"/>
              </a:spcBef>
              <a:spcAft>
                <a:spcPct val="0"/>
              </a:spcAft>
              <a:buClrTx/>
              <a:buSzTx/>
              <a:buFont typeface="Wingdings" pitchFamily="2" charset="2"/>
              <a:buNone/>
              <a:tabLst/>
              <a:defRPr/>
            </a:pPr>
            <a:r>
              <a:rPr kumimoji="0" lang="nl-BE" sz="1800" b="0" i="0" u="none" strike="noStrike" kern="0" cap="none" spc="0" normalizeH="0" baseline="0" noProof="0" dirty="0" smtClean="0">
                <a:ln>
                  <a:noFill/>
                </a:ln>
                <a:solidFill>
                  <a:schemeClr val="bg1"/>
                </a:solidFill>
                <a:effectLst/>
                <a:uLnTx/>
                <a:uFillTx/>
                <a:latin typeface="+mn-lt"/>
                <a:ea typeface="+mn-ea"/>
                <a:cs typeface="+mn-cs"/>
              </a:rPr>
              <a:t> </a:t>
            </a:r>
            <a:endParaRPr kumimoji="0" lang="nl-BE" sz="1800" b="0" i="0" u="none" strike="noStrike" kern="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307182367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mtClean="0"/>
              <a:t>Texts &amp; tone of voice</a:t>
            </a:r>
            <a:endParaRPr lang="en-GB" dirty="0"/>
          </a:p>
        </p:txBody>
      </p:sp>
      <p:sp>
        <p:nvSpPr>
          <p:cNvPr id="3" name="Content Placeholder 2"/>
          <p:cNvSpPr>
            <a:spLocks noGrp="1"/>
          </p:cNvSpPr>
          <p:nvPr>
            <p:ph idx="1"/>
          </p:nvPr>
        </p:nvSpPr>
        <p:spPr/>
        <p:txBody>
          <a:bodyPr/>
          <a:lstStyle/>
          <a:p>
            <a:r>
              <a:rPr lang="en-GB" dirty="0" smtClean="0"/>
              <a:t>Texts and tone of voice: institutional, not adapted to screens/web sites</a:t>
            </a:r>
          </a:p>
          <a:p>
            <a:pPr lvl="1"/>
            <a:endParaRPr lang="en-GB" dirty="0" smtClean="0"/>
          </a:p>
          <a:p>
            <a:pPr lvl="1"/>
            <a:r>
              <a:rPr lang="en-GB" dirty="0" smtClean="0"/>
              <a:t>“Text in general is not written in the author’s proper language (non-native speaker). It’s EU English and very institutional. There are also lots of errors and typos.”</a:t>
            </a:r>
          </a:p>
          <a:p>
            <a:pPr lvl="1"/>
            <a:endParaRPr lang="en-GB" dirty="0" smtClean="0"/>
          </a:p>
          <a:p>
            <a:pPr lvl="1"/>
            <a:r>
              <a:rPr lang="en-GB" dirty="0" smtClean="0"/>
              <a:t>“Content is not readable, euro jargon and way too much text. Too many acronyms are used.”</a:t>
            </a:r>
          </a:p>
          <a:p>
            <a:pPr lvl="1"/>
            <a:endParaRPr lang="en-GB" dirty="0" smtClean="0"/>
          </a:p>
          <a:p>
            <a:pPr lvl="1"/>
            <a:r>
              <a:rPr lang="en-GB" dirty="0" smtClean="0"/>
              <a:t>“Texts are technical and outdated. We should have better quality control” (author)</a:t>
            </a:r>
            <a:endParaRPr lang="en-GB" dirty="0"/>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A43C6F02-E407-442B-93C3-136B5EBFBFA0}" type="slidenum">
              <a:rPr lang="en-US" smtClean="0"/>
              <a:pPr>
                <a:defRPr/>
              </a:pPr>
              <a:t>30</a:t>
            </a:fld>
            <a:endParaRPr lang="en-US" dirty="0"/>
          </a:p>
        </p:txBody>
      </p:sp>
    </p:spTree>
    <p:extLst>
      <p:ext uri="{BB962C8B-B14F-4D97-AF65-F5344CB8AC3E}">
        <p14:creationId xmlns:p14="http://schemas.microsoft.com/office/powerpoint/2010/main" val="386988205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0880" y="142240"/>
            <a:ext cx="8257584" cy="1012038"/>
          </a:xfrm>
        </p:spPr>
        <p:txBody>
          <a:bodyPr>
            <a:normAutofit/>
          </a:bodyPr>
          <a:lstStyle/>
          <a:p>
            <a:r>
              <a:rPr lang="en-GB" smtClean="0"/>
              <a:t>Search: Google!</a:t>
            </a:r>
            <a:endParaRPr lang="en-GB" dirty="0"/>
          </a:p>
        </p:txBody>
      </p:sp>
      <p:sp>
        <p:nvSpPr>
          <p:cNvPr id="3" name="Content Placeholder 2"/>
          <p:cNvSpPr>
            <a:spLocks noGrp="1"/>
          </p:cNvSpPr>
          <p:nvPr>
            <p:ph idx="1"/>
          </p:nvPr>
        </p:nvSpPr>
        <p:spPr/>
        <p:txBody>
          <a:bodyPr/>
          <a:lstStyle/>
          <a:p>
            <a:r>
              <a:rPr lang="en-GB" dirty="0" smtClean="0"/>
              <a:t>Many use Google to access the site, almost all use Google to search for information on the site …</a:t>
            </a:r>
          </a:p>
          <a:p>
            <a:pPr lvl="1"/>
            <a:endParaRPr lang="en-GB" dirty="0" smtClean="0"/>
          </a:p>
          <a:p>
            <a:pPr lvl="1"/>
            <a:r>
              <a:rPr lang="en-GB" dirty="0" smtClean="0"/>
              <a:t>“Content is difficult to find. Google is the only way of getting any relevant hits, within or outside of the </a:t>
            </a:r>
            <a:r>
              <a:rPr lang="en-GB" dirty="0" err="1" smtClean="0"/>
              <a:t>Devco</a:t>
            </a:r>
            <a:r>
              <a:rPr lang="en-GB" dirty="0" smtClean="0"/>
              <a:t> site”</a:t>
            </a:r>
          </a:p>
          <a:p>
            <a:pPr lvl="1"/>
            <a:endParaRPr lang="en-GB" dirty="0" smtClean="0"/>
          </a:p>
          <a:p>
            <a:pPr lvl="1"/>
            <a:r>
              <a:rPr lang="en-GB" dirty="0" smtClean="0"/>
              <a:t>“I use Google to access the site. Google is much faster than the site search or navigation.”</a:t>
            </a:r>
          </a:p>
          <a:p>
            <a:pPr lvl="1"/>
            <a:endParaRPr lang="en-GB" dirty="0"/>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A43C6F02-E407-442B-93C3-136B5EBFBFA0}" type="slidenum">
              <a:rPr lang="en-US" smtClean="0"/>
              <a:pPr>
                <a:defRPr/>
              </a:pPr>
              <a:t>31</a:t>
            </a:fld>
            <a:endParaRPr lang="en-US" dirty="0"/>
          </a:p>
        </p:txBody>
      </p:sp>
    </p:spTree>
    <p:extLst>
      <p:ext uri="{BB962C8B-B14F-4D97-AF65-F5344CB8AC3E}">
        <p14:creationId xmlns:p14="http://schemas.microsoft.com/office/powerpoint/2010/main" val="316100539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Social media</a:t>
            </a:r>
            <a:endParaRPr lang="en-GB" dirty="0"/>
          </a:p>
        </p:txBody>
      </p:sp>
      <p:sp>
        <p:nvSpPr>
          <p:cNvPr id="3" name="Content Placeholder 2"/>
          <p:cNvSpPr>
            <a:spLocks noGrp="1"/>
          </p:cNvSpPr>
          <p:nvPr>
            <p:ph idx="1"/>
          </p:nvPr>
        </p:nvSpPr>
        <p:spPr/>
        <p:txBody>
          <a:bodyPr/>
          <a:lstStyle/>
          <a:p>
            <a:r>
              <a:rPr lang="en-GB" smtClean="0"/>
              <a:t>Several external users would expect (and appreciate) a broader presence of devco in social media (Twitter, Facebook…)</a:t>
            </a:r>
          </a:p>
          <a:p>
            <a:pPr lvl="1"/>
            <a:endParaRPr lang="en-GB" smtClean="0"/>
          </a:p>
          <a:p>
            <a:pPr lvl="1"/>
            <a:r>
              <a:rPr lang="en-GB" smtClean="0"/>
              <a:t>“It would be interesting and important to have more open and instant conversations in social media. (…) Real-time is good. Blogs are good.”</a:t>
            </a:r>
            <a:endParaRPr lang="en-GB" dirty="0"/>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A43C6F02-E407-442B-93C3-136B5EBFBFA0}" type="slidenum">
              <a:rPr lang="en-US" smtClean="0"/>
              <a:pPr>
                <a:defRPr/>
              </a:pPr>
              <a:t>32</a:t>
            </a:fld>
            <a:endParaRPr lang="en-US" dirty="0"/>
          </a:p>
        </p:txBody>
      </p:sp>
    </p:spTree>
    <p:extLst>
      <p:ext uri="{BB962C8B-B14F-4D97-AF65-F5344CB8AC3E}">
        <p14:creationId xmlns:p14="http://schemas.microsoft.com/office/powerpoint/2010/main" val="237709637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0880" y="142240"/>
            <a:ext cx="7897544" cy="1012038"/>
          </a:xfrm>
        </p:spPr>
        <p:txBody>
          <a:bodyPr>
            <a:normAutofit/>
          </a:bodyPr>
          <a:lstStyle/>
          <a:p>
            <a:r>
              <a:rPr lang="en-GB" smtClean="0"/>
              <a:t>Archive function / language</a:t>
            </a:r>
            <a:endParaRPr lang="en-GB" dirty="0"/>
          </a:p>
        </p:txBody>
      </p:sp>
      <p:sp>
        <p:nvSpPr>
          <p:cNvPr id="3" name="Content Placeholder 2"/>
          <p:cNvSpPr>
            <a:spLocks noGrp="1"/>
          </p:cNvSpPr>
          <p:nvPr>
            <p:ph idx="1"/>
          </p:nvPr>
        </p:nvSpPr>
        <p:spPr/>
        <p:txBody>
          <a:bodyPr/>
          <a:lstStyle/>
          <a:p>
            <a:pPr lvl="1"/>
            <a:r>
              <a:rPr lang="en-GB" smtClean="0"/>
              <a:t>“A projects archive is missing from the site. This would help in communication: what is the Commissions history in each country.”</a:t>
            </a:r>
          </a:p>
          <a:p>
            <a:pPr lvl="1"/>
            <a:endParaRPr lang="en-GB" smtClean="0"/>
          </a:p>
          <a:p>
            <a:pPr lvl="1"/>
            <a:r>
              <a:rPr lang="en-GB" smtClean="0"/>
              <a:t>“There should be (more) language versions; at least the homepage and navigation should be translated minimum to all official EU languages”</a:t>
            </a:r>
            <a:endParaRPr lang="en-GB" dirty="0"/>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A43C6F02-E407-442B-93C3-136B5EBFBFA0}" type="slidenum">
              <a:rPr lang="en-US" smtClean="0"/>
              <a:pPr>
                <a:defRPr/>
              </a:pPr>
              <a:t>33</a:t>
            </a:fld>
            <a:endParaRPr lang="en-US" dirty="0"/>
          </a:p>
        </p:txBody>
      </p:sp>
    </p:spTree>
    <p:extLst>
      <p:ext uri="{BB962C8B-B14F-4D97-AF65-F5344CB8AC3E}">
        <p14:creationId xmlns:p14="http://schemas.microsoft.com/office/powerpoint/2010/main" val="368904859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Synergies with C4D</a:t>
            </a:r>
            <a:endParaRPr lang="en-GB" dirty="0"/>
          </a:p>
        </p:txBody>
      </p:sp>
      <p:sp>
        <p:nvSpPr>
          <p:cNvPr id="3" name="Content Placeholder 2"/>
          <p:cNvSpPr>
            <a:spLocks noGrp="1"/>
          </p:cNvSpPr>
          <p:nvPr>
            <p:ph idx="1"/>
          </p:nvPr>
        </p:nvSpPr>
        <p:spPr/>
        <p:txBody>
          <a:bodyPr/>
          <a:lstStyle/>
          <a:p>
            <a:pPr lvl="1"/>
            <a:r>
              <a:rPr lang="en-GB" smtClean="0"/>
              <a:t>“Capacity4dev is again another website. Better integration between these websites would be needed.”</a:t>
            </a:r>
            <a:endParaRPr lang="en-GB" dirty="0" smtClean="0"/>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A43C6F02-E407-442B-93C3-136B5EBFBFA0}" type="slidenum">
              <a:rPr lang="en-US" smtClean="0"/>
              <a:pPr>
                <a:defRPr/>
              </a:pPr>
              <a:t>34</a:t>
            </a:fld>
            <a:endParaRPr lang="en-US" dirty="0"/>
          </a:p>
        </p:txBody>
      </p:sp>
    </p:spTree>
    <p:extLst>
      <p:ext uri="{BB962C8B-B14F-4D97-AF65-F5344CB8AC3E}">
        <p14:creationId xmlns:p14="http://schemas.microsoft.com/office/powerpoint/2010/main" val="316824435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Use of images</a:t>
            </a:r>
            <a:endParaRPr lang="en-GB" dirty="0"/>
          </a:p>
        </p:txBody>
      </p:sp>
      <p:sp>
        <p:nvSpPr>
          <p:cNvPr id="3" name="Content Placeholder 2"/>
          <p:cNvSpPr>
            <a:spLocks noGrp="1"/>
          </p:cNvSpPr>
          <p:nvPr>
            <p:ph idx="1"/>
          </p:nvPr>
        </p:nvSpPr>
        <p:spPr/>
        <p:txBody>
          <a:bodyPr/>
          <a:lstStyle/>
          <a:p>
            <a:pPr lvl="1"/>
            <a:r>
              <a:rPr lang="en-GB" smtClean="0"/>
              <a:t>“Image quality is very bad. Professionals should be used, not bad quality phone cameras used by own staff. Imagery is also delivering a wrong message. Showing poor and hungry African children is very last century.” </a:t>
            </a:r>
            <a:endParaRPr lang="en-GB" dirty="0"/>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A43C6F02-E407-442B-93C3-136B5EBFBFA0}" type="slidenum">
              <a:rPr lang="en-US" smtClean="0"/>
              <a:pPr>
                <a:defRPr/>
              </a:pPr>
              <a:t>35</a:t>
            </a:fld>
            <a:endParaRPr lang="en-US" dirty="0"/>
          </a:p>
        </p:txBody>
      </p:sp>
    </p:spTree>
    <p:extLst>
      <p:ext uri="{BB962C8B-B14F-4D97-AF65-F5344CB8AC3E}">
        <p14:creationId xmlns:p14="http://schemas.microsoft.com/office/powerpoint/2010/main" val="20327251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3"/>
          <p:cNvSpPr>
            <a:spLocks noGrp="1"/>
          </p:cNvSpPr>
          <p:nvPr>
            <p:ph type="title"/>
          </p:nvPr>
        </p:nvSpPr>
        <p:spPr bwMode="auto">
          <a:xfrm>
            <a:off x="490538" y="2622550"/>
            <a:ext cx="7461250" cy="1012825"/>
          </a:xfrm>
          <a:noFill/>
          <a:ln>
            <a:miter lim="800000"/>
            <a:headEnd/>
            <a:tailEnd/>
          </a:ln>
        </p:spPr>
        <p:txBody>
          <a:bodyPr vert="horz" wrap="square" lIns="91440" tIns="45720" rIns="91440" bIns="45720" numCol="1" anchorCtr="0" compatLnSpc="1">
            <a:prstTxWarp prst="textNoShape">
              <a:avLst/>
            </a:prstTxWarp>
          </a:bodyPr>
          <a:lstStyle/>
          <a:p>
            <a:pPr eaLnBrk="1" hangingPunct="1"/>
            <a:r>
              <a:rPr lang="en-GB" noProof="0" dirty="0" smtClean="0"/>
              <a:t>Expert review</a:t>
            </a:r>
          </a:p>
        </p:txBody>
      </p:sp>
      <p:sp>
        <p:nvSpPr>
          <p:cNvPr id="80899" name="Text Placeholder 4"/>
          <p:cNvSpPr>
            <a:spLocks noGrp="1"/>
          </p:cNvSpPr>
          <p:nvPr>
            <p:ph type="body" sz="quarter" idx="10"/>
          </p:nvPr>
        </p:nvSpPr>
        <p:spPr bwMode="auto">
          <a:xfrm>
            <a:off x="471488" y="3773488"/>
            <a:ext cx="7462837" cy="1741487"/>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endParaRPr lang="nl-BE" sz="1800" i="1" dirty="0" smtClean="0"/>
          </a:p>
        </p:txBody>
      </p:sp>
      <p:sp>
        <p:nvSpPr>
          <p:cNvPr id="4" name="Content Placeholder 5"/>
          <p:cNvSpPr txBox="1">
            <a:spLocks/>
          </p:cNvSpPr>
          <p:nvPr/>
        </p:nvSpPr>
        <p:spPr>
          <a:xfrm>
            <a:off x="5675278" y="3719312"/>
            <a:ext cx="2857535" cy="285752"/>
          </a:xfrm>
          <a:prstGeom prst="rect">
            <a:avLst/>
          </a:prstGeom>
        </p:spPr>
        <p:txBody>
          <a:bodyPr/>
          <a:lstStyle/>
          <a:p>
            <a:pPr marL="342900" marR="0" lvl="0" indent="-342900" algn="r" defTabSz="914400" rtl="0" eaLnBrk="0" fontAlgn="base" latinLnBrk="0" hangingPunct="0">
              <a:lnSpc>
                <a:spcPct val="100000"/>
              </a:lnSpc>
              <a:spcBef>
                <a:spcPts val="800"/>
              </a:spcBef>
              <a:spcAft>
                <a:spcPct val="0"/>
              </a:spcAft>
              <a:buClrTx/>
              <a:buSzTx/>
              <a:buFont typeface="Wingdings" pitchFamily="2" charset="2"/>
              <a:buNone/>
              <a:tabLst/>
              <a:defRPr/>
            </a:pPr>
            <a:r>
              <a:rPr kumimoji="0" lang="nl-BE" sz="1800" b="0" i="0" u="none" strike="noStrike" kern="0" cap="none" spc="0" normalizeH="0" baseline="0" noProof="0" dirty="0" smtClean="0">
                <a:ln>
                  <a:noFill/>
                </a:ln>
                <a:solidFill>
                  <a:schemeClr val="bg1"/>
                </a:solidFill>
                <a:effectLst/>
                <a:uLnTx/>
                <a:uFillTx/>
                <a:latin typeface="+mn-lt"/>
                <a:ea typeface="+mn-ea"/>
                <a:cs typeface="+mn-cs"/>
              </a:rPr>
              <a:t> </a:t>
            </a:r>
            <a:endParaRPr kumimoji="0" lang="nl-BE" sz="1800" b="0" i="0" u="none" strike="noStrike" kern="0" cap="none" spc="0" normalizeH="0" baseline="0" noProof="0" dirty="0">
              <a:ln>
                <a:noFill/>
              </a:ln>
              <a:solidFill>
                <a:schemeClr val="bg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Expert review evaluation</a:t>
            </a:r>
            <a:endParaRPr lang="en-GB" dirty="0"/>
          </a:p>
        </p:txBody>
      </p:sp>
      <p:sp>
        <p:nvSpPr>
          <p:cNvPr id="3" name="Content Placeholder 2"/>
          <p:cNvSpPr>
            <a:spLocks noGrp="1"/>
          </p:cNvSpPr>
          <p:nvPr>
            <p:ph idx="1"/>
          </p:nvPr>
        </p:nvSpPr>
        <p:spPr/>
        <p:txBody>
          <a:bodyPr>
            <a:normAutofit lnSpcReduction="10000"/>
          </a:bodyPr>
          <a:lstStyle/>
          <a:p>
            <a:r>
              <a:rPr lang="en-GB" smtClean="0"/>
              <a:t>Topics</a:t>
            </a:r>
          </a:p>
          <a:p>
            <a:pPr lvl="1"/>
            <a:r>
              <a:rPr lang="en-GB" smtClean="0"/>
              <a:t>First impression – visual design &amp; branding</a:t>
            </a:r>
          </a:p>
          <a:p>
            <a:pPr lvl="1"/>
            <a:r>
              <a:rPr lang="en-GB" smtClean="0"/>
              <a:t>Information architecture (site structure)</a:t>
            </a:r>
          </a:p>
          <a:p>
            <a:pPr lvl="1"/>
            <a:r>
              <a:rPr lang="en-GB" smtClean="0"/>
              <a:t>Navigation design</a:t>
            </a:r>
          </a:p>
          <a:p>
            <a:pPr lvl="1"/>
            <a:r>
              <a:rPr lang="en-GB" smtClean="0"/>
              <a:t>Page types</a:t>
            </a:r>
          </a:p>
          <a:p>
            <a:pPr lvl="2"/>
            <a:r>
              <a:rPr lang="en-GB" smtClean="0"/>
              <a:t>Home page</a:t>
            </a:r>
          </a:p>
          <a:p>
            <a:pPr lvl="2"/>
            <a:r>
              <a:rPr lang="en-GB" smtClean="0"/>
              <a:t>Section page</a:t>
            </a:r>
          </a:p>
          <a:p>
            <a:pPr lvl="2"/>
            <a:r>
              <a:rPr lang="en-GB" smtClean="0"/>
              <a:t>Landing page (sector/topic, region/country)</a:t>
            </a:r>
          </a:p>
          <a:p>
            <a:pPr lvl="2"/>
            <a:r>
              <a:rPr lang="en-GB" smtClean="0"/>
              <a:t>Content page</a:t>
            </a:r>
          </a:p>
          <a:p>
            <a:pPr lvl="1"/>
            <a:r>
              <a:rPr lang="en-GB" smtClean="0"/>
              <a:t>Search</a:t>
            </a:r>
          </a:p>
          <a:p>
            <a:pPr lvl="1"/>
            <a:r>
              <a:rPr lang="en-GB" smtClean="0"/>
              <a:t>Social media</a:t>
            </a:r>
          </a:p>
          <a:p>
            <a:pPr lvl="1"/>
            <a:r>
              <a:rPr lang="en-GB" smtClean="0"/>
              <a:t>Forms &amp; interaction (applications)</a:t>
            </a:r>
          </a:p>
          <a:p>
            <a:pPr lvl="1"/>
            <a:r>
              <a:rPr lang="en-GB" smtClean="0"/>
              <a:t>External sites</a:t>
            </a:r>
          </a:p>
          <a:p>
            <a:pPr lvl="1"/>
            <a:r>
              <a:rPr lang="en-GB" smtClean="0"/>
              <a:t>“Behind the scene”</a:t>
            </a:r>
          </a:p>
          <a:p>
            <a:pPr lvl="1"/>
            <a:endParaRPr lang="en-GB" smtClean="0"/>
          </a:p>
          <a:p>
            <a:pPr lvl="1"/>
            <a:endParaRPr lang="en-GB" smtClean="0"/>
          </a:p>
          <a:p>
            <a:endParaRPr lang="en-GB" dirty="0"/>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C256873F-55EB-4E57-A76D-ADC9035522FF}" type="slidenum">
              <a:rPr lang="en-US" smtClean="0"/>
              <a:pPr>
                <a:defRPr/>
              </a:pPr>
              <a:t>37</a:t>
            </a:fld>
            <a:endParaRPr lang="en-US" dirty="0"/>
          </a:p>
        </p:txBody>
      </p:sp>
    </p:spTree>
    <p:extLst>
      <p:ext uri="{BB962C8B-B14F-4D97-AF65-F5344CB8AC3E}">
        <p14:creationId xmlns:p14="http://schemas.microsoft.com/office/powerpoint/2010/main" val="231009727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endParaRPr lang="nl-BE" dirty="0"/>
          </a:p>
        </p:txBody>
      </p:sp>
      <p:sp>
        <p:nvSpPr>
          <p:cNvPr id="6" name="Content Placeholder 5"/>
          <p:cNvSpPr>
            <a:spLocks noGrp="1"/>
          </p:cNvSpPr>
          <p:nvPr>
            <p:ph sz="quarter" idx="10"/>
          </p:nvPr>
        </p:nvSpPr>
        <p:spPr/>
        <p:txBody>
          <a:bodyPr/>
          <a:lstStyle/>
          <a:p>
            <a:endParaRPr lang="nl-BE"/>
          </a:p>
        </p:txBody>
      </p:sp>
      <p:sp>
        <p:nvSpPr>
          <p:cNvPr id="4" name="Title 3"/>
          <p:cNvSpPr>
            <a:spLocks noGrp="1"/>
          </p:cNvSpPr>
          <p:nvPr>
            <p:ph type="title"/>
          </p:nvPr>
        </p:nvSpPr>
        <p:spPr/>
        <p:txBody>
          <a:bodyPr/>
          <a:lstStyle/>
          <a:p>
            <a:r>
              <a:rPr lang="en-GB" smtClean="0"/>
              <a:t>First impr. – visual design</a:t>
            </a:r>
            <a:endParaRPr lang="en-GB" dirty="0"/>
          </a:p>
        </p:txBody>
      </p:sp>
      <p:sp>
        <p:nvSpPr>
          <p:cNvPr id="8" name="Slide Number Placeholder 7"/>
          <p:cNvSpPr>
            <a:spLocks noGrp="1"/>
          </p:cNvSpPr>
          <p:nvPr>
            <p:ph type="sldNum" sz="quarter" idx="4"/>
          </p:nvPr>
        </p:nvSpPr>
        <p:spPr/>
        <p:txBody>
          <a:bodyPr/>
          <a:lstStyle/>
          <a:p>
            <a:pPr algn="r"/>
            <a:fld id="{CAD5B688-D854-4762-A124-8473EE1AC442}" type="slidenum">
              <a:rPr lang="en-US" sz="1400" smtClean="0">
                <a:solidFill>
                  <a:srgbClr val="FFFFFF"/>
                </a:solidFill>
              </a:rPr>
              <a:pPr algn="r"/>
              <a:t>38</a:t>
            </a:fld>
            <a:endParaRPr lang="en-US" sz="1400" dirty="0">
              <a:solidFill>
                <a:srgbClr val="FFFFFF"/>
              </a:solidFill>
            </a:endParaRPr>
          </a:p>
        </p:txBody>
      </p:sp>
      <p:pic>
        <p:nvPicPr>
          <p:cNvPr id="16387" name="Picture 3"/>
          <p:cNvPicPr>
            <a:picLocks noChangeAspect="1" noChangeArrowheads="1"/>
          </p:cNvPicPr>
          <p:nvPr/>
        </p:nvPicPr>
        <p:blipFill>
          <a:blip r:embed="rId3" cstate="screen"/>
          <a:srcRect/>
          <a:stretch>
            <a:fillRect/>
          </a:stretch>
        </p:blipFill>
        <p:spPr bwMode="auto">
          <a:xfrm>
            <a:off x="0" y="-1"/>
            <a:ext cx="9144000" cy="6858001"/>
          </a:xfrm>
          <a:prstGeom prst="rect">
            <a:avLst/>
          </a:prstGeom>
          <a:noFill/>
          <a:ln w="9525">
            <a:noFill/>
            <a:miter lim="800000"/>
            <a:headEnd/>
            <a:tailEnd/>
          </a:ln>
        </p:spPr>
      </p:pic>
      <p:sp>
        <p:nvSpPr>
          <p:cNvPr id="9" name="Content Placeholder 2"/>
          <p:cNvSpPr txBox="1">
            <a:spLocks/>
          </p:cNvSpPr>
          <p:nvPr/>
        </p:nvSpPr>
        <p:spPr>
          <a:xfrm>
            <a:off x="161893" y="6552024"/>
            <a:ext cx="6319118" cy="305976"/>
          </a:xfrm>
          <a:prstGeom prst="rect">
            <a:avLst/>
          </a:prstGeom>
          <a:solidFill>
            <a:srgbClr val="483838">
              <a:alpha val="60000"/>
            </a:srgbClr>
          </a:solidFill>
        </p:spPr>
        <p:txBody>
          <a:bodyPr>
            <a:normAutofit lnSpcReduction="10000"/>
          </a:bodyPr>
          <a:lstStyle/>
          <a:p>
            <a:pPr marL="358775" indent="1588" eaLnBrk="0" hangingPunct="0">
              <a:lnSpc>
                <a:spcPct val="120000"/>
              </a:lnSpc>
              <a:spcBef>
                <a:spcPts val="800"/>
              </a:spcBef>
              <a:tabLst>
                <a:tab pos="360363" algn="l"/>
              </a:tabLst>
            </a:pPr>
            <a:r>
              <a:rPr lang="en-GB" sz="1200" dirty="0" smtClean="0">
                <a:solidFill>
                  <a:srgbClr val="FFFFFF"/>
                </a:solidFill>
              </a:rPr>
              <a:t>http://www.flickr.com/photos/9127137@N04/4007173242/</a:t>
            </a:r>
            <a:endParaRPr lang="en-GB" sz="1100" kern="0" dirty="0" smtClean="0">
              <a:solidFill>
                <a:srgbClr val="FFFFFF"/>
              </a:solidFill>
              <a:latin typeface="Calibri"/>
              <a:ea typeface="+mn-ea"/>
              <a:cs typeface="+mn-cs"/>
            </a:endParaRPr>
          </a:p>
        </p:txBody>
      </p:sp>
      <p:sp>
        <p:nvSpPr>
          <p:cNvPr id="10" name="Content Placeholder 2"/>
          <p:cNvSpPr txBox="1">
            <a:spLocks/>
          </p:cNvSpPr>
          <p:nvPr/>
        </p:nvSpPr>
        <p:spPr>
          <a:xfrm>
            <a:off x="323528" y="1000108"/>
            <a:ext cx="8353012" cy="1071570"/>
          </a:xfrm>
          <a:prstGeom prst="rect">
            <a:avLst/>
          </a:prstGeom>
          <a:solidFill>
            <a:srgbClr val="483838">
              <a:alpha val="60000"/>
            </a:srgbClr>
          </a:solidFill>
        </p:spPr>
        <p:txBody>
          <a:bodyPr>
            <a:noAutofit/>
          </a:bodyPr>
          <a:lstStyle/>
          <a:p>
            <a:pPr marL="358775" indent="1588" algn="r" eaLnBrk="0" hangingPunct="0">
              <a:lnSpc>
                <a:spcPct val="120000"/>
              </a:lnSpc>
              <a:spcBef>
                <a:spcPts val="800"/>
              </a:spcBef>
              <a:tabLst>
                <a:tab pos="360363" algn="l"/>
              </a:tabLst>
            </a:pPr>
            <a:r>
              <a:rPr lang="en-GB" kern="0" dirty="0" smtClean="0">
                <a:solidFill>
                  <a:srgbClr val="FFFFFF"/>
                </a:solidFill>
                <a:latin typeface="Calibri"/>
                <a:ea typeface="+mn-ea"/>
                <a:cs typeface="+mn-cs"/>
              </a:rPr>
              <a:t>First impression - visual design/branding</a:t>
            </a:r>
          </a:p>
        </p:txBody>
      </p:sp>
    </p:spTree>
    <p:extLst>
      <p:ext uri="{BB962C8B-B14F-4D97-AF65-F5344CB8AC3E}">
        <p14:creationId xmlns:p14="http://schemas.microsoft.com/office/powerpoint/2010/main" val="2314877455"/>
      </p:ext>
    </p:ext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sp>
        <p:nvSpPr>
          <p:cNvPr id="3" name="Content Placeholder 2"/>
          <p:cNvSpPr>
            <a:spLocks noGrp="1"/>
          </p:cNvSpPr>
          <p:nvPr>
            <p:ph idx="1"/>
          </p:nvPr>
        </p:nvSpPr>
        <p:spPr/>
        <p:txBody>
          <a:bodyPr/>
          <a:lstStyle/>
          <a:p>
            <a:endParaRPr lang="nl-BE"/>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C256873F-55EB-4E57-A76D-ADC9035522FF}" type="slidenum">
              <a:rPr lang="en-US" smtClean="0"/>
              <a:pPr>
                <a:defRPr/>
              </a:pPr>
              <a:t>39</a:t>
            </a:fld>
            <a:endParaRPr lang="en-US" dirty="0"/>
          </a:p>
        </p:txBody>
      </p:sp>
      <p:pic>
        <p:nvPicPr>
          <p:cNvPr id="6" name="Picture 5"/>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7504" y="620688"/>
            <a:ext cx="9007793" cy="5616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80130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0880" y="142240"/>
            <a:ext cx="8545616" cy="1012038"/>
          </a:xfrm>
        </p:spPr>
        <p:txBody>
          <a:bodyPr>
            <a:normAutofit fontScale="90000"/>
          </a:bodyPr>
          <a:lstStyle/>
          <a:p>
            <a:r>
              <a:rPr lang="en-GB" smtClean="0"/>
              <a:t>Human-centered design process?</a:t>
            </a:r>
            <a:endParaRPr lang="en-GB" dirty="0"/>
          </a:p>
        </p:txBody>
      </p:sp>
      <p:sp>
        <p:nvSpPr>
          <p:cNvPr id="3" name="Content Placeholder 2"/>
          <p:cNvSpPr>
            <a:spLocks noGrp="1"/>
          </p:cNvSpPr>
          <p:nvPr>
            <p:ph idx="1"/>
          </p:nvPr>
        </p:nvSpPr>
        <p:spPr/>
        <p:txBody>
          <a:bodyPr/>
          <a:lstStyle/>
          <a:p>
            <a:endParaRPr lang="nl-BE"/>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A43C6F02-E407-442B-93C3-136B5EBFBFA0}" type="slidenum">
              <a:rPr lang="en-US"/>
              <a:pPr>
                <a:defRPr/>
              </a:pPr>
              <a:t>4</a:t>
            </a:fld>
            <a:endParaRPr lang="en-US" dirty="0"/>
          </a:p>
        </p:txBody>
      </p:sp>
      <p:pic>
        <p:nvPicPr>
          <p:cNvPr id="6" name="Content Placeholder 4" descr="FullPoster.jpg"/>
          <p:cNvPicPr>
            <a:picLocks noGrp="1" noChangeAspect="1"/>
          </p:cNvPicPr>
          <p:nvPr>
            <p:ph idx="1"/>
          </p:nvPr>
        </p:nvPicPr>
        <p:blipFill>
          <a:blip r:embed="rId3" cstate="print"/>
          <a:stretch>
            <a:fillRect/>
          </a:stretch>
        </p:blipFill>
        <p:spPr>
          <a:xfrm>
            <a:off x="56390" y="2074426"/>
            <a:ext cx="9087609" cy="3134120"/>
          </a:xfrm>
        </p:spPr>
      </p:pic>
      <p:pic>
        <p:nvPicPr>
          <p:cNvPr id="7" name="Content Placeholder 4" descr="FullPoster.jpg"/>
          <p:cNvPicPr>
            <a:picLocks noChangeAspect="1"/>
          </p:cNvPicPr>
          <p:nvPr/>
        </p:nvPicPr>
        <p:blipFill>
          <a:blip r:embed="rId3" cstate="print"/>
          <a:stretch>
            <a:fillRect/>
          </a:stretch>
        </p:blipFill>
        <p:spPr>
          <a:xfrm>
            <a:off x="56390" y="2074426"/>
            <a:ext cx="9087609" cy="3134120"/>
          </a:xfrm>
          <a:prstGeom prst="rect">
            <a:avLst/>
          </a:prstGeom>
        </p:spPr>
      </p:pic>
      <p:sp>
        <p:nvSpPr>
          <p:cNvPr id="8" name="Oval 7"/>
          <p:cNvSpPr/>
          <p:nvPr/>
        </p:nvSpPr>
        <p:spPr bwMode="auto">
          <a:xfrm rot="20765596">
            <a:off x="2039175" y="2989455"/>
            <a:ext cx="1214446" cy="642942"/>
          </a:xfrm>
          <a:prstGeom prst="ellipse">
            <a:avLst/>
          </a:prstGeom>
          <a:noFill/>
          <a:ln w="38100" cap="flat" cmpd="sng" algn="ctr">
            <a:solidFill>
              <a:srgbClr val="FFCC00">
                <a:lumMod val="60000"/>
                <a:lumOff val="40000"/>
              </a:srgbClr>
            </a:solidFill>
            <a:prstDash val="solid"/>
            <a:round/>
            <a:headEnd type="none" w="med" len="med"/>
            <a:tailEnd type="none" w="med" len="med"/>
          </a:ln>
          <a:effectLst/>
        </p:spPr>
        <p:txBody>
          <a:bodyPr vert="horz" wrap="square" lIns="50800" tIns="50800" rIns="50800" bIns="50800" numCol="1" rtlCol="0" anchor="b" anchorCtr="0" compatLnSpc="1">
            <a:prstTxWarp prst="textNoShape">
              <a:avLst/>
            </a:prstTxWarp>
          </a:bodyPr>
          <a:lstStyle/>
          <a:p>
            <a:pPr eaLnBrk="0" hangingPunct="0">
              <a:defRPr/>
            </a:pPr>
            <a:endParaRPr lang="nl-BE" kern="0" smtClean="0">
              <a:solidFill>
                <a:srgbClr val="483838"/>
              </a:solidFill>
            </a:endParaRPr>
          </a:p>
        </p:txBody>
      </p:sp>
      <p:sp>
        <p:nvSpPr>
          <p:cNvPr id="9" name="Oval 8"/>
          <p:cNvSpPr/>
          <p:nvPr/>
        </p:nvSpPr>
        <p:spPr bwMode="auto">
          <a:xfrm rot="20765596">
            <a:off x="3514113" y="2721547"/>
            <a:ext cx="1214446" cy="642942"/>
          </a:xfrm>
          <a:prstGeom prst="ellipse">
            <a:avLst/>
          </a:prstGeom>
          <a:noFill/>
          <a:ln w="38100" cap="flat" cmpd="sng" algn="ctr">
            <a:solidFill>
              <a:srgbClr val="FFCC00">
                <a:lumMod val="60000"/>
                <a:lumOff val="40000"/>
              </a:srgbClr>
            </a:solidFill>
            <a:prstDash val="solid"/>
            <a:round/>
            <a:headEnd type="none" w="med" len="med"/>
            <a:tailEnd type="none" w="med" len="med"/>
          </a:ln>
          <a:effectLst/>
        </p:spPr>
        <p:txBody>
          <a:bodyPr vert="horz" wrap="square" lIns="50800" tIns="50800" rIns="50800" bIns="50800" numCol="1" rtlCol="0" anchor="b" anchorCtr="0" compatLnSpc="1">
            <a:prstTxWarp prst="textNoShape">
              <a:avLst/>
            </a:prstTxWarp>
          </a:bodyPr>
          <a:lstStyle/>
          <a:p>
            <a:pPr eaLnBrk="0" hangingPunct="0">
              <a:defRPr/>
            </a:pPr>
            <a:endParaRPr lang="nl-BE" kern="0" smtClean="0">
              <a:solidFill>
                <a:srgbClr val="483838"/>
              </a:solidFill>
            </a:endParaRPr>
          </a:p>
        </p:txBody>
      </p:sp>
      <p:sp>
        <p:nvSpPr>
          <p:cNvPr id="10" name="Oval 9"/>
          <p:cNvSpPr/>
          <p:nvPr/>
        </p:nvSpPr>
        <p:spPr bwMode="auto">
          <a:xfrm rot="20765596">
            <a:off x="4919497" y="2433515"/>
            <a:ext cx="1214446" cy="642942"/>
          </a:xfrm>
          <a:prstGeom prst="ellipse">
            <a:avLst/>
          </a:prstGeom>
          <a:noFill/>
          <a:ln w="38100" cap="flat" cmpd="sng" algn="ctr">
            <a:solidFill>
              <a:srgbClr val="FFCC00">
                <a:lumMod val="60000"/>
                <a:lumOff val="40000"/>
              </a:srgbClr>
            </a:solidFill>
            <a:prstDash val="solid"/>
            <a:round/>
            <a:headEnd type="none" w="med" len="med"/>
            <a:tailEnd type="none" w="med" len="med"/>
          </a:ln>
          <a:effectLst/>
        </p:spPr>
        <p:txBody>
          <a:bodyPr vert="horz" wrap="square" lIns="50800" tIns="50800" rIns="50800" bIns="50800" numCol="1" rtlCol="0" anchor="b" anchorCtr="0" compatLnSpc="1">
            <a:prstTxWarp prst="textNoShape">
              <a:avLst/>
            </a:prstTxWarp>
          </a:bodyPr>
          <a:lstStyle/>
          <a:p>
            <a:pPr eaLnBrk="0" hangingPunct="0">
              <a:defRPr/>
            </a:pPr>
            <a:endParaRPr lang="nl-BE" kern="0" smtClean="0">
              <a:solidFill>
                <a:srgbClr val="483838"/>
              </a:solidFill>
            </a:endParaRPr>
          </a:p>
        </p:txBody>
      </p:sp>
    </p:spTree>
    <p:extLst>
      <p:ext uri="{BB962C8B-B14F-4D97-AF65-F5344CB8AC3E}">
        <p14:creationId xmlns:p14="http://schemas.microsoft.com/office/powerpoint/2010/main" val="2111917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Visual design</a:t>
            </a:r>
            <a:endParaRPr lang="en-GB" dirty="0"/>
          </a:p>
        </p:txBody>
      </p:sp>
      <p:sp>
        <p:nvSpPr>
          <p:cNvPr id="3" name="Content Placeholder 2"/>
          <p:cNvSpPr>
            <a:spLocks noGrp="1"/>
          </p:cNvSpPr>
          <p:nvPr>
            <p:ph idx="1"/>
          </p:nvPr>
        </p:nvSpPr>
        <p:spPr/>
        <p:txBody>
          <a:bodyPr/>
          <a:lstStyle/>
          <a:p>
            <a:r>
              <a:rPr lang="en-GB" dirty="0" smtClean="0"/>
              <a:t>Outdated style:</a:t>
            </a:r>
          </a:p>
          <a:p>
            <a:pPr lvl="1"/>
            <a:r>
              <a:rPr lang="en-GB" dirty="0" smtClean="0"/>
              <a:t>EC banner</a:t>
            </a:r>
          </a:p>
          <a:p>
            <a:pPr lvl="1"/>
            <a:r>
              <a:rPr lang="en-GB" dirty="0" smtClean="0"/>
              <a:t>Font choice (Verdana)</a:t>
            </a:r>
          </a:p>
          <a:p>
            <a:pPr lvl="1"/>
            <a:r>
              <a:rPr lang="en-GB" dirty="0" smtClean="0"/>
              <a:t>Banner buttons</a:t>
            </a:r>
          </a:p>
          <a:p>
            <a:pPr lvl="1"/>
            <a:r>
              <a:rPr lang="en-GB" dirty="0" smtClean="0"/>
              <a:t>Panels with links</a:t>
            </a:r>
          </a:p>
          <a:p>
            <a:pPr lvl="1"/>
            <a:r>
              <a:rPr lang="en-GB" dirty="0" smtClean="0"/>
              <a:t>Presentation of news items</a:t>
            </a:r>
          </a:p>
          <a:p>
            <a:pPr lvl="1"/>
            <a:r>
              <a:rPr lang="en-GB" dirty="0" smtClean="0"/>
              <a:t>Lack of decent footer</a:t>
            </a:r>
          </a:p>
          <a:p>
            <a:pPr lvl="1"/>
            <a:r>
              <a:rPr lang="en-GB" dirty="0" smtClean="0"/>
              <a:t>Classic page template</a:t>
            </a:r>
          </a:p>
          <a:p>
            <a:pPr lvl="1"/>
            <a:r>
              <a:rPr lang="en-GB" dirty="0" smtClean="0"/>
              <a:t>Left-aligned, fixed width content zone</a:t>
            </a:r>
            <a:br>
              <a:rPr lang="en-GB" dirty="0" smtClean="0"/>
            </a:br>
            <a:r>
              <a:rPr lang="en-GB" dirty="0" smtClean="0"/>
              <a:t>vs. liquid, full width top banner</a:t>
            </a:r>
          </a:p>
          <a:p>
            <a:endParaRPr lang="en-GB" dirty="0"/>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C256873F-55EB-4E57-A76D-ADC9035522FF}" type="slidenum">
              <a:rPr lang="en-US" smtClean="0"/>
              <a:pPr>
                <a:defRPr/>
              </a:pPr>
              <a:t>40</a:t>
            </a:fld>
            <a:endParaRPr lang="en-US" dirty="0"/>
          </a:p>
        </p:txBody>
      </p:sp>
      <p:pic>
        <p:nvPicPr>
          <p:cNvPr id="355330"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092280" y="2372367"/>
            <a:ext cx="1933575" cy="1695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5331"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254386" y="1607981"/>
            <a:ext cx="1704975" cy="213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5332" name="Picture 4"/>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066234" y="4097424"/>
            <a:ext cx="1962150" cy="2305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126615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mtClean="0"/>
              <a:t>Main sites vs. external sites</a:t>
            </a:r>
            <a:endParaRPr lang="en-GB" dirty="0"/>
          </a:p>
        </p:txBody>
      </p:sp>
      <p:sp>
        <p:nvSpPr>
          <p:cNvPr id="3" name="Content Placeholder 2"/>
          <p:cNvSpPr>
            <a:spLocks noGrp="1"/>
          </p:cNvSpPr>
          <p:nvPr>
            <p:ph idx="1"/>
          </p:nvPr>
        </p:nvSpPr>
        <p:spPr/>
        <p:txBody>
          <a:bodyPr/>
          <a:lstStyle/>
          <a:p>
            <a:endParaRPr lang="nl-BE"/>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C256873F-55EB-4E57-A76D-ADC9035522FF}" type="slidenum">
              <a:rPr lang="en-US" smtClean="0"/>
              <a:pPr>
                <a:defRPr/>
              </a:pPr>
              <a:t>41</a:t>
            </a:fld>
            <a:endParaRPr lang="en-US" dirty="0"/>
          </a:p>
        </p:txBody>
      </p:sp>
      <p:pic>
        <p:nvPicPr>
          <p:cNvPr id="6"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419872" y="2636912"/>
            <a:ext cx="5481635" cy="371591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4"/>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79512" y="3372933"/>
            <a:ext cx="4680520" cy="346826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331640" y="1124744"/>
            <a:ext cx="4176464" cy="362959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2361467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endParaRPr lang="nl-BE" dirty="0"/>
          </a:p>
        </p:txBody>
      </p:sp>
      <p:sp>
        <p:nvSpPr>
          <p:cNvPr id="6" name="Content Placeholder 5"/>
          <p:cNvSpPr>
            <a:spLocks noGrp="1"/>
          </p:cNvSpPr>
          <p:nvPr>
            <p:ph sz="quarter" idx="10"/>
          </p:nvPr>
        </p:nvSpPr>
        <p:spPr/>
        <p:txBody>
          <a:bodyPr/>
          <a:lstStyle/>
          <a:p>
            <a:endParaRPr lang="nl-BE"/>
          </a:p>
        </p:txBody>
      </p:sp>
      <p:sp>
        <p:nvSpPr>
          <p:cNvPr id="4" name="Title 3"/>
          <p:cNvSpPr>
            <a:spLocks noGrp="1"/>
          </p:cNvSpPr>
          <p:nvPr>
            <p:ph type="title"/>
          </p:nvPr>
        </p:nvSpPr>
        <p:spPr/>
        <p:txBody>
          <a:bodyPr/>
          <a:lstStyle/>
          <a:p>
            <a:r>
              <a:rPr lang="en-GB" smtClean="0"/>
              <a:t>IA</a:t>
            </a:r>
            <a:endParaRPr lang="en-GB" dirty="0"/>
          </a:p>
        </p:txBody>
      </p:sp>
      <p:sp>
        <p:nvSpPr>
          <p:cNvPr id="8" name="Slide Number Placeholder 7"/>
          <p:cNvSpPr>
            <a:spLocks noGrp="1"/>
          </p:cNvSpPr>
          <p:nvPr>
            <p:ph type="sldNum" sz="quarter" idx="4"/>
          </p:nvPr>
        </p:nvSpPr>
        <p:spPr/>
        <p:txBody>
          <a:bodyPr/>
          <a:lstStyle/>
          <a:p>
            <a:pPr algn="r"/>
            <a:fld id="{CAD5B688-D854-4762-A124-8473EE1AC442}" type="slidenum">
              <a:rPr lang="en-US" sz="1400" smtClean="0">
                <a:solidFill>
                  <a:srgbClr val="FFFFFF"/>
                </a:solidFill>
              </a:rPr>
              <a:pPr algn="r"/>
              <a:t>42</a:t>
            </a:fld>
            <a:endParaRPr lang="en-US" sz="1400" dirty="0">
              <a:solidFill>
                <a:srgbClr val="FFFFFF"/>
              </a:solidFill>
            </a:endParaRPr>
          </a:p>
        </p:txBody>
      </p:sp>
      <p:pic>
        <p:nvPicPr>
          <p:cNvPr id="9"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r="20534"/>
          <a:stretch/>
        </p:blipFill>
        <p:spPr bwMode="auto">
          <a:xfrm>
            <a:off x="0" y="0"/>
            <a:ext cx="9144000" cy="6858000"/>
          </a:xfrm>
          <a:prstGeom prst="rect">
            <a:avLst/>
          </a:prstGeom>
          <a:noFill/>
          <a:ln w="9525">
            <a:noFill/>
            <a:miter lim="800000"/>
            <a:headEnd/>
            <a:tailEnd/>
          </a:ln>
          <a:effectLst/>
        </p:spPr>
      </p:pic>
      <p:sp>
        <p:nvSpPr>
          <p:cNvPr id="10" name="Content Placeholder 2"/>
          <p:cNvSpPr txBox="1">
            <a:spLocks/>
          </p:cNvSpPr>
          <p:nvPr/>
        </p:nvSpPr>
        <p:spPr>
          <a:xfrm>
            <a:off x="1187624" y="1000108"/>
            <a:ext cx="7488916" cy="1071570"/>
          </a:xfrm>
          <a:prstGeom prst="rect">
            <a:avLst/>
          </a:prstGeom>
          <a:solidFill>
            <a:srgbClr val="483838">
              <a:alpha val="60000"/>
            </a:srgbClr>
          </a:solidFill>
        </p:spPr>
        <p:txBody>
          <a:bodyPr>
            <a:noAutofit/>
          </a:bodyPr>
          <a:lstStyle/>
          <a:p>
            <a:pPr marL="358775" indent="1588" algn="r" eaLnBrk="0" hangingPunct="0">
              <a:lnSpc>
                <a:spcPct val="120000"/>
              </a:lnSpc>
              <a:spcBef>
                <a:spcPts val="800"/>
              </a:spcBef>
              <a:tabLst>
                <a:tab pos="360363" algn="l"/>
              </a:tabLst>
            </a:pPr>
            <a:r>
              <a:rPr lang="en-GB" sz="5400" kern="0" dirty="0" smtClean="0">
                <a:solidFill>
                  <a:srgbClr val="FFFFFF"/>
                </a:solidFill>
                <a:latin typeface="Calibri"/>
                <a:ea typeface="+mn-ea"/>
                <a:cs typeface="+mn-cs"/>
              </a:rPr>
              <a:t>Information architecture</a:t>
            </a:r>
          </a:p>
        </p:txBody>
      </p:sp>
    </p:spTree>
    <p:extLst>
      <p:ext uri="{BB962C8B-B14F-4D97-AF65-F5344CB8AC3E}">
        <p14:creationId xmlns:p14="http://schemas.microsoft.com/office/powerpoint/2010/main" val="1623716009"/>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Content inventory</a:t>
            </a:r>
            <a:endParaRPr lang="en-GB" dirty="0"/>
          </a:p>
        </p:txBody>
      </p:sp>
      <p:sp>
        <p:nvSpPr>
          <p:cNvPr id="3" name="Content Placeholder 2"/>
          <p:cNvSpPr>
            <a:spLocks noGrp="1"/>
          </p:cNvSpPr>
          <p:nvPr>
            <p:ph idx="1"/>
          </p:nvPr>
        </p:nvSpPr>
        <p:spPr/>
        <p:txBody>
          <a:bodyPr/>
          <a:lstStyle/>
          <a:p>
            <a:endParaRPr lang="nl-BE"/>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C256873F-55EB-4E57-A76D-ADC9035522FF}" type="slidenum">
              <a:rPr lang="en-US" smtClean="0"/>
              <a:pPr>
                <a:defRPr/>
              </a:pPr>
              <a:t>43</a:t>
            </a:fld>
            <a:endParaRPr lang="en-US" dirty="0"/>
          </a:p>
        </p:txBody>
      </p:sp>
      <p:pic>
        <p:nvPicPr>
          <p:cNvPr id="350210"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07504" y="1411062"/>
            <a:ext cx="8892480" cy="301284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50211"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958542" y="1196752"/>
            <a:ext cx="3251200" cy="54800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25213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02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What we do?</a:t>
            </a:r>
            <a:endParaRPr lang="en-GB" dirty="0"/>
          </a:p>
        </p:txBody>
      </p:sp>
      <p:sp>
        <p:nvSpPr>
          <p:cNvPr id="3" name="Content Placeholder 2"/>
          <p:cNvSpPr>
            <a:spLocks noGrp="1"/>
          </p:cNvSpPr>
          <p:nvPr>
            <p:ph idx="1"/>
          </p:nvPr>
        </p:nvSpPr>
        <p:spPr>
          <a:xfrm>
            <a:off x="487920" y="1316341"/>
            <a:ext cx="8013170" cy="1176555"/>
          </a:xfrm>
        </p:spPr>
        <p:txBody>
          <a:bodyPr>
            <a:normAutofit fontScale="85000" lnSpcReduction="20000"/>
          </a:bodyPr>
          <a:lstStyle/>
          <a:p>
            <a:r>
              <a:rPr lang="en-GB" dirty="0" smtClean="0"/>
              <a:t>Flat list versus grouping</a:t>
            </a:r>
          </a:p>
          <a:p>
            <a:r>
              <a:rPr lang="en-GB" dirty="0" smtClean="0"/>
              <a:t>Extra topics (e.g. cross cutting issues)</a:t>
            </a:r>
            <a:endParaRPr lang="en-GB" dirty="0"/>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C256873F-55EB-4E57-A76D-ADC9035522FF}" type="slidenum">
              <a:rPr lang="en-US" smtClean="0"/>
              <a:pPr>
                <a:defRPr/>
              </a:pPr>
              <a:t>44</a:t>
            </a:fld>
            <a:endParaRPr lang="en-US" dirty="0"/>
          </a:p>
        </p:txBody>
      </p:sp>
      <p:pic>
        <p:nvPicPr>
          <p:cNvPr id="352258"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35815" y="2564904"/>
            <a:ext cx="2319961" cy="414141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52259"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771800" y="2852936"/>
            <a:ext cx="6223545" cy="348335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6968135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mtClean="0"/>
              <a:t>Different thematic schemes</a:t>
            </a:r>
            <a:endParaRPr lang="en-GB" dirty="0"/>
          </a:p>
        </p:txBody>
      </p:sp>
      <p:sp>
        <p:nvSpPr>
          <p:cNvPr id="3" name="Content Placeholder 2"/>
          <p:cNvSpPr>
            <a:spLocks noGrp="1"/>
          </p:cNvSpPr>
          <p:nvPr>
            <p:ph idx="1"/>
          </p:nvPr>
        </p:nvSpPr>
        <p:spPr/>
        <p:txBody>
          <a:bodyPr/>
          <a:lstStyle/>
          <a:p>
            <a:endParaRPr lang="nl-BE" dirty="0"/>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C256873F-55EB-4E57-A76D-ADC9035522FF}" type="slidenum">
              <a:rPr lang="en-US" smtClean="0"/>
              <a:pPr>
                <a:defRPr/>
              </a:pPr>
              <a:t>45</a:t>
            </a:fld>
            <a:endParaRPr lang="en-US" dirty="0"/>
          </a:p>
        </p:txBody>
      </p:sp>
      <p:pic>
        <p:nvPicPr>
          <p:cNvPr id="351234"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5496" y="1268760"/>
            <a:ext cx="4191487" cy="446449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bwMode="auto">
          <a:xfrm>
            <a:off x="1907704" y="1628800"/>
            <a:ext cx="1296144" cy="288032"/>
          </a:xfrm>
          <a:prstGeom prst="rect">
            <a:avLst/>
          </a:prstGeom>
          <a:noFill/>
          <a:ln w="38100" cap="flat" cmpd="sng" algn="ctr">
            <a:solidFill>
              <a:srgbClr val="FF0000"/>
            </a:solidFill>
            <a:prstDash val="solid"/>
            <a:round/>
            <a:headEnd type="none" w="med" len="med"/>
            <a:tailEnd type="none" w="med" len="med"/>
          </a:ln>
          <a:effectLst/>
        </p:spPr>
        <p:txBody>
          <a:bodyPr vert="horz" wrap="square" lIns="50800" tIns="50800" rIns="50800" bIns="50800" numCol="1" rtlCol="0" anchor="b" anchorCtr="0" compatLnSpc="1">
            <a:prstTxWarp prst="textNoShape">
              <a:avLst/>
            </a:prstTxWarp>
          </a:bodyPr>
          <a:lstStyle/>
          <a:p>
            <a:pPr eaLnBrk="0" hangingPunct="0"/>
            <a:endParaRPr lang="nl-BE" smtClean="0">
              <a:solidFill>
                <a:srgbClr val="483838"/>
              </a:solidFill>
            </a:endParaRPr>
          </a:p>
        </p:txBody>
      </p:sp>
      <p:pic>
        <p:nvPicPr>
          <p:cNvPr id="351235" name="Picture 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283968" y="1052736"/>
            <a:ext cx="4699000" cy="54927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8" name="Straight Arrow Connector 7"/>
          <p:cNvCxnSpPr/>
          <p:nvPr/>
        </p:nvCxnSpPr>
        <p:spPr bwMode="auto">
          <a:xfrm>
            <a:off x="3203848" y="1916832"/>
            <a:ext cx="1296144" cy="1800200"/>
          </a:xfrm>
          <a:prstGeom prst="straightConnector1">
            <a:avLst/>
          </a:prstGeom>
          <a:noFill/>
          <a:ln w="38100"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22915338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Cf. Capacity4dev.eu</a:t>
            </a:r>
            <a:endParaRPr lang="en-GB" dirty="0"/>
          </a:p>
        </p:txBody>
      </p:sp>
      <p:sp>
        <p:nvSpPr>
          <p:cNvPr id="3" name="Content Placeholder 2"/>
          <p:cNvSpPr>
            <a:spLocks noGrp="1"/>
          </p:cNvSpPr>
          <p:nvPr>
            <p:ph idx="1"/>
          </p:nvPr>
        </p:nvSpPr>
        <p:spPr/>
        <p:txBody>
          <a:bodyPr/>
          <a:lstStyle/>
          <a:p>
            <a:r>
              <a:rPr lang="en-GB" smtClean="0"/>
              <a:t>Different topic list</a:t>
            </a:r>
          </a:p>
          <a:p>
            <a:r>
              <a:rPr lang="en-GB" smtClean="0"/>
              <a:t>Different regions</a:t>
            </a:r>
            <a:endParaRPr lang="en-GB" dirty="0"/>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C256873F-55EB-4E57-A76D-ADC9035522FF}" type="slidenum">
              <a:rPr lang="en-US" smtClean="0"/>
              <a:pPr>
                <a:defRPr/>
              </a:pPr>
              <a:t>46</a:t>
            </a:fld>
            <a:endParaRPr lang="en-US" dirty="0"/>
          </a:p>
        </p:txBody>
      </p:sp>
      <p:pic>
        <p:nvPicPr>
          <p:cNvPr id="353282"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211960" y="1268760"/>
            <a:ext cx="4320480" cy="531246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1237287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mtClean="0"/>
              <a:t>Other issues</a:t>
            </a:r>
            <a:endParaRPr lang="en-GB" dirty="0"/>
          </a:p>
        </p:txBody>
      </p:sp>
      <p:sp>
        <p:nvSpPr>
          <p:cNvPr id="3" name="Content Placeholder 2"/>
          <p:cNvSpPr>
            <a:spLocks noGrp="1"/>
          </p:cNvSpPr>
          <p:nvPr>
            <p:ph idx="1"/>
          </p:nvPr>
        </p:nvSpPr>
        <p:spPr/>
        <p:txBody>
          <a:bodyPr/>
          <a:lstStyle/>
          <a:p>
            <a:r>
              <a:rPr lang="en-GB" dirty="0" smtClean="0"/>
              <a:t>“Who, What, Where, How” approach</a:t>
            </a:r>
          </a:p>
          <a:p>
            <a:pPr lvl="1"/>
            <a:r>
              <a:rPr lang="en-GB" dirty="0" smtClean="0"/>
              <a:t>Seems simple, straightforward at first</a:t>
            </a:r>
          </a:p>
          <a:p>
            <a:pPr lvl="1"/>
            <a:r>
              <a:rPr lang="en-GB" dirty="0" smtClean="0"/>
              <a:t>Phrases are vague, can lead to different interpretations</a:t>
            </a:r>
          </a:p>
          <a:p>
            <a:r>
              <a:rPr lang="en-GB" dirty="0" smtClean="0"/>
              <a:t>Put everything in a tree structure?</a:t>
            </a:r>
          </a:p>
          <a:p>
            <a:pPr lvl="1"/>
            <a:r>
              <a:rPr lang="en-GB" dirty="0" smtClean="0"/>
              <a:t>E.g. user looking for a project</a:t>
            </a:r>
          </a:p>
          <a:p>
            <a:pPr lvl="2"/>
            <a:r>
              <a:rPr lang="en-GB" dirty="0" smtClean="0"/>
              <a:t>First choose a topic (what is it about?)</a:t>
            </a:r>
          </a:p>
          <a:p>
            <a:pPr lvl="2"/>
            <a:r>
              <a:rPr lang="en-GB" dirty="0" smtClean="0"/>
              <a:t>Then indicate location (where is it being done?)</a:t>
            </a:r>
          </a:p>
          <a:p>
            <a:pPr lvl="2"/>
            <a:r>
              <a:rPr lang="en-GB" dirty="0" smtClean="0"/>
              <a:t>Then filter between CFP, On-going, Completed</a:t>
            </a:r>
          </a:p>
          <a:p>
            <a:pPr lvl="1"/>
            <a:r>
              <a:rPr lang="en-GB" dirty="0" smtClean="0"/>
              <a:t>= filtering/facets, not a single tree</a:t>
            </a:r>
            <a:endParaRPr lang="en-GB" dirty="0"/>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C256873F-55EB-4E57-A76D-ADC9035522FF}" type="slidenum">
              <a:rPr lang="en-US" smtClean="0"/>
              <a:pPr>
                <a:defRPr/>
              </a:pPr>
              <a:t>47</a:t>
            </a:fld>
            <a:endParaRPr lang="en-US" dirty="0"/>
          </a:p>
        </p:txBody>
      </p:sp>
    </p:spTree>
    <p:extLst>
      <p:ext uri="{BB962C8B-B14F-4D97-AF65-F5344CB8AC3E}">
        <p14:creationId xmlns:p14="http://schemas.microsoft.com/office/powerpoint/2010/main" val="247349180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Texts and labels</a:t>
            </a:r>
            <a:endParaRPr lang="en-GB" dirty="0"/>
          </a:p>
        </p:txBody>
      </p:sp>
      <p:sp>
        <p:nvSpPr>
          <p:cNvPr id="3" name="Content Placeholder 2"/>
          <p:cNvSpPr>
            <a:spLocks noGrp="1"/>
          </p:cNvSpPr>
          <p:nvPr>
            <p:ph idx="1"/>
          </p:nvPr>
        </p:nvSpPr>
        <p:spPr/>
        <p:txBody>
          <a:bodyPr>
            <a:normAutofit lnSpcReduction="10000"/>
          </a:bodyPr>
          <a:lstStyle/>
          <a:p>
            <a:r>
              <a:rPr lang="en-GB" dirty="0" smtClean="0"/>
              <a:t>Texts</a:t>
            </a:r>
          </a:p>
          <a:p>
            <a:pPr lvl="1"/>
            <a:r>
              <a:rPr lang="en-GB" dirty="0" smtClean="0"/>
              <a:t>Often long – institutional language</a:t>
            </a:r>
          </a:p>
          <a:p>
            <a:pPr lvl="1"/>
            <a:r>
              <a:rPr lang="en-GB" dirty="0" smtClean="0"/>
              <a:t>Typos on many pages</a:t>
            </a:r>
          </a:p>
          <a:p>
            <a:r>
              <a:rPr lang="en-GB" dirty="0" smtClean="0"/>
              <a:t>Page headers</a:t>
            </a:r>
          </a:p>
          <a:p>
            <a:pPr lvl="1"/>
            <a:r>
              <a:rPr lang="en-GB" dirty="0" smtClean="0"/>
              <a:t>Inconsistent capitalization</a:t>
            </a:r>
          </a:p>
          <a:p>
            <a:pPr lvl="1"/>
            <a:r>
              <a:rPr lang="en-GB" dirty="0" smtClean="0"/>
              <a:t>Labels different from the one in the navigation</a:t>
            </a:r>
          </a:p>
          <a:p>
            <a:r>
              <a:rPr lang="en-GB" dirty="0" smtClean="0"/>
              <a:t>Sub headers are not used consistently</a:t>
            </a:r>
          </a:p>
          <a:p>
            <a:r>
              <a:rPr lang="en-GB" dirty="0" smtClean="0"/>
              <a:t>Use of acronyms, sometimes without proper explanation</a:t>
            </a:r>
            <a:endParaRPr lang="en-GB" dirty="0"/>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C256873F-55EB-4E57-A76D-ADC9035522FF}" type="slidenum">
              <a:rPr lang="en-US" smtClean="0"/>
              <a:pPr>
                <a:defRPr/>
              </a:pPr>
              <a:t>48</a:t>
            </a:fld>
            <a:endParaRPr lang="en-US" dirty="0"/>
          </a:p>
        </p:txBody>
      </p:sp>
    </p:spTree>
    <p:extLst>
      <p:ext uri="{BB962C8B-B14F-4D97-AF65-F5344CB8AC3E}">
        <p14:creationId xmlns:p14="http://schemas.microsoft.com/office/powerpoint/2010/main" val="357370838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endParaRPr lang="nl-BE" dirty="0"/>
          </a:p>
        </p:txBody>
      </p:sp>
      <p:sp>
        <p:nvSpPr>
          <p:cNvPr id="6" name="Content Placeholder 5"/>
          <p:cNvSpPr>
            <a:spLocks noGrp="1"/>
          </p:cNvSpPr>
          <p:nvPr>
            <p:ph sz="quarter" idx="10"/>
          </p:nvPr>
        </p:nvSpPr>
        <p:spPr/>
        <p:txBody>
          <a:bodyPr/>
          <a:lstStyle/>
          <a:p>
            <a:endParaRPr lang="nl-BE"/>
          </a:p>
        </p:txBody>
      </p:sp>
      <p:sp>
        <p:nvSpPr>
          <p:cNvPr id="4" name="Title 3"/>
          <p:cNvSpPr>
            <a:spLocks noGrp="1"/>
          </p:cNvSpPr>
          <p:nvPr>
            <p:ph type="title"/>
          </p:nvPr>
        </p:nvSpPr>
        <p:spPr/>
        <p:txBody>
          <a:bodyPr/>
          <a:lstStyle/>
          <a:p>
            <a:r>
              <a:rPr lang="en-GB" smtClean="0"/>
              <a:t>Navigation</a:t>
            </a:r>
            <a:endParaRPr lang="en-GB" dirty="0"/>
          </a:p>
        </p:txBody>
      </p:sp>
      <p:sp>
        <p:nvSpPr>
          <p:cNvPr id="8" name="Slide Number Placeholder 7"/>
          <p:cNvSpPr>
            <a:spLocks noGrp="1"/>
          </p:cNvSpPr>
          <p:nvPr>
            <p:ph type="sldNum" sz="quarter" idx="4294967295"/>
          </p:nvPr>
        </p:nvSpPr>
        <p:spPr>
          <a:xfrm>
            <a:off x="7903682" y="10633"/>
            <a:ext cx="612000" cy="288000"/>
          </a:xfrm>
          <a:prstGeom prst="rect">
            <a:avLst/>
          </a:prstGeom>
        </p:spPr>
        <p:txBody>
          <a:bodyPr/>
          <a:lstStyle/>
          <a:p>
            <a:pPr algn="r"/>
            <a:fld id="{CAD5B688-D854-4762-A124-8473EE1AC442}" type="slidenum">
              <a:rPr lang="en-US" sz="1400" smtClean="0">
                <a:solidFill>
                  <a:srgbClr val="FFFFFF"/>
                </a:solidFill>
              </a:rPr>
              <a:pPr algn="r"/>
              <a:t>49</a:t>
            </a:fld>
            <a:endParaRPr lang="en-US" sz="1400" dirty="0">
              <a:solidFill>
                <a:srgbClr val="FFFFFF"/>
              </a:solidFill>
            </a:endParaRPr>
          </a:p>
        </p:txBody>
      </p:sp>
      <p:pic>
        <p:nvPicPr>
          <p:cNvPr id="9" name="Picture 7" descr="Heatmap promo - home2.jpg"/>
          <p:cNvPicPr>
            <a:picLocks noChangeAspect="1"/>
          </p:cNvPicPr>
          <p:nvPr/>
        </p:nvPicPr>
        <p:blipFill>
          <a:blip r:embed="rId3" cstate="email"/>
          <a:srcRect/>
          <a:stretch>
            <a:fillRect/>
          </a:stretch>
        </p:blipFill>
        <p:spPr bwMode="auto">
          <a:xfrm>
            <a:off x="0" y="-142900"/>
            <a:ext cx="9144000" cy="7093026"/>
          </a:xfrm>
          <a:prstGeom prst="rect">
            <a:avLst/>
          </a:prstGeom>
          <a:noFill/>
          <a:ln w="9525">
            <a:noFill/>
            <a:miter lim="800000"/>
            <a:headEnd/>
            <a:tailEnd/>
          </a:ln>
        </p:spPr>
      </p:pic>
      <p:sp>
        <p:nvSpPr>
          <p:cNvPr id="10" name="Content Placeholder 2"/>
          <p:cNvSpPr txBox="1">
            <a:spLocks/>
          </p:cNvSpPr>
          <p:nvPr/>
        </p:nvSpPr>
        <p:spPr>
          <a:xfrm>
            <a:off x="2786050" y="1000108"/>
            <a:ext cx="5890490" cy="1071570"/>
          </a:xfrm>
          <a:prstGeom prst="rect">
            <a:avLst/>
          </a:prstGeom>
          <a:solidFill>
            <a:srgbClr val="483838">
              <a:alpha val="60000"/>
            </a:srgbClr>
          </a:solidFill>
        </p:spPr>
        <p:txBody>
          <a:bodyPr>
            <a:noAutofit/>
          </a:bodyPr>
          <a:lstStyle/>
          <a:p>
            <a:pPr marL="358775" indent="1588" algn="r">
              <a:lnSpc>
                <a:spcPct val="120000"/>
              </a:lnSpc>
              <a:spcBef>
                <a:spcPts val="800"/>
              </a:spcBef>
              <a:tabLst>
                <a:tab pos="360363" algn="l"/>
              </a:tabLst>
            </a:pPr>
            <a:r>
              <a:rPr lang="en-GB" sz="5400" kern="0" dirty="0" smtClean="0">
                <a:solidFill>
                  <a:srgbClr val="FFFFFF"/>
                </a:solidFill>
                <a:latin typeface="Calibri"/>
                <a:ea typeface="+mn-ea"/>
                <a:cs typeface="+mn-cs"/>
              </a:rPr>
              <a:t>Navigation design</a:t>
            </a:r>
          </a:p>
        </p:txBody>
      </p:sp>
    </p:spTree>
    <p:extLst>
      <p:ext uri="{BB962C8B-B14F-4D97-AF65-F5344CB8AC3E}">
        <p14:creationId xmlns:p14="http://schemas.microsoft.com/office/powerpoint/2010/main" val="2289995970"/>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Steps</a:t>
            </a:r>
            <a:endParaRPr lang="en-GB" dirty="0"/>
          </a:p>
        </p:txBody>
      </p:sp>
      <p:sp>
        <p:nvSpPr>
          <p:cNvPr id="3" name="Content Placeholder 2"/>
          <p:cNvSpPr>
            <a:spLocks noGrp="1"/>
          </p:cNvSpPr>
          <p:nvPr>
            <p:ph idx="1"/>
          </p:nvPr>
        </p:nvSpPr>
        <p:spPr/>
        <p:txBody>
          <a:bodyPr>
            <a:normAutofit/>
          </a:bodyPr>
          <a:lstStyle/>
          <a:p>
            <a:pPr>
              <a:lnSpc>
                <a:spcPct val="90000"/>
              </a:lnSpc>
            </a:pPr>
            <a:r>
              <a:rPr lang="en-GB" dirty="0"/>
              <a:t>Understand</a:t>
            </a:r>
          </a:p>
          <a:p>
            <a:pPr lvl="1">
              <a:lnSpc>
                <a:spcPct val="90000"/>
              </a:lnSpc>
            </a:pPr>
            <a:r>
              <a:rPr lang="en-GB" dirty="0"/>
              <a:t>Field </a:t>
            </a:r>
            <a:r>
              <a:rPr lang="en-GB" dirty="0" smtClean="0"/>
              <a:t>study/user interviews</a:t>
            </a:r>
            <a:endParaRPr lang="en-GB" dirty="0"/>
          </a:p>
          <a:p>
            <a:pPr lvl="1">
              <a:lnSpc>
                <a:spcPct val="90000"/>
              </a:lnSpc>
            </a:pPr>
            <a:r>
              <a:rPr lang="en-GB" dirty="0" smtClean="0"/>
              <a:t>Assessment: usability review, technical analysis…</a:t>
            </a:r>
            <a:endParaRPr lang="en-GB" dirty="0"/>
          </a:p>
          <a:p>
            <a:pPr>
              <a:lnSpc>
                <a:spcPct val="90000"/>
              </a:lnSpc>
            </a:pPr>
            <a:r>
              <a:rPr lang="en-GB" dirty="0" smtClean="0"/>
              <a:t>Explore</a:t>
            </a:r>
            <a:endParaRPr lang="en-GB" dirty="0"/>
          </a:p>
          <a:p>
            <a:pPr lvl="1">
              <a:lnSpc>
                <a:spcPct val="90000"/>
              </a:lnSpc>
            </a:pPr>
            <a:r>
              <a:rPr lang="en-GB" dirty="0" smtClean="0"/>
              <a:t>Classification</a:t>
            </a:r>
            <a:endParaRPr lang="en-GB" dirty="0"/>
          </a:p>
          <a:p>
            <a:pPr lvl="1">
              <a:lnSpc>
                <a:spcPct val="90000"/>
              </a:lnSpc>
            </a:pPr>
            <a:r>
              <a:rPr lang="en-GB" dirty="0"/>
              <a:t>Conceptual </a:t>
            </a:r>
            <a:r>
              <a:rPr lang="en-GB" dirty="0" smtClean="0"/>
              <a:t>design – wireframes</a:t>
            </a:r>
          </a:p>
          <a:p>
            <a:pPr lvl="1">
              <a:lnSpc>
                <a:spcPct val="90000"/>
              </a:lnSpc>
            </a:pPr>
            <a:r>
              <a:rPr lang="en-GB" dirty="0" smtClean="0"/>
              <a:t>Visual design &amp; prototyping (</a:t>
            </a:r>
            <a:r>
              <a:rPr lang="en-GB" dirty="0" err="1" smtClean="0"/>
              <a:t>Intrasoft</a:t>
            </a:r>
            <a:r>
              <a:rPr lang="en-GB" dirty="0" smtClean="0"/>
              <a:t>)</a:t>
            </a:r>
          </a:p>
          <a:p>
            <a:pPr lvl="1">
              <a:lnSpc>
                <a:spcPct val="90000"/>
              </a:lnSpc>
            </a:pPr>
            <a:r>
              <a:rPr lang="en-GB" dirty="0" smtClean="0"/>
              <a:t>Usability test</a:t>
            </a:r>
            <a:endParaRPr lang="en-GB" dirty="0"/>
          </a:p>
          <a:p>
            <a:pPr>
              <a:lnSpc>
                <a:spcPct val="90000"/>
              </a:lnSpc>
            </a:pPr>
            <a:r>
              <a:rPr lang="en-GB" dirty="0" smtClean="0"/>
              <a:t>(Define)</a:t>
            </a:r>
            <a:endParaRPr lang="en-GB" dirty="0"/>
          </a:p>
          <a:p>
            <a:pPr lvl="1">
              <a:lnSpc>
                <a:spcPct val="90000"/>
              </a:lnSpc>
            </a:pPr>
            <a:r>
              <a:rPr lang="en-GB" dirty="0" smtClean="0"/>
              <a:t>Specification</a:t>
            </a:r>
            <a:endParaRPr lang="en-GB" dirty="0"/>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A43C6F02-E407-442B-93C3-136B5EBFBFA0}" type="slidenum">
              <a:rPr lang="en-US"/>
              <a:pPr>
                <a:defRPr/>
              </a:pPr>
              <a:t>5</a:t>
            </a:fld>
            <a:endParaRPr lang="en-US" dirty="0"/>
          </a:p>
        </p:txBody>
      </p:sp>
    </p:spTree>
    <p:extLst>
      <p:ext uri="{BB962C8B-B14F-4D97-AF65-F5344CB8AC3E}">
        <p14:creationId xmlns:p14="http://schemas.microsoft.com/office/powerpoint/2010/main" val="229038504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Language choice</a:t>
            </a:r>
            <a:endParaRPr lang="en-GB" dirty="0"/>
          </a:p>
        </p:txBody>
      </p:sp>
      <p:sp>
        <p:nvSpPr>
          <p:cNvPr id="3" name="Content Placeholder 2"/>
          <p:cNvSpPr>
            <a:spLocks noGrp="1"/>
          </p:cNvSpPr>
          <p:nvPr>
            <p:ph idx="1"/>
          </p:nvPr>
        </p:nvSpPr>
        <p:spPr/>
        <p:txBody>
          <a:bodyPr/>
          <a:lstStyle/>
          <a:p>
            <a:r>
              <a:rPr lang="en-GB" smtClean="0"/>
              <a:t>Poor readability &amp; scannability</a:t>
            </a:r>
            <a:endParaRPr lang="en-GB" dirty="0"/>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C256873F-55EB-4E57-A76D-ADC9035522FF}" type="slidenum">
              <a:rPr lang="en-US" smtClean="0"/>
              <a:pPr>
                <a:defRPr/>
              </a:pPr>
              <a:t>50</a:t>
            </a:fld>
            <a:endParaRPr lang="en-US" dirty="0"/>
          </a:p>
        </p:txBody>
      </p:sp>
      <p:pic>
        <p:nvPicPr>
          <p:cNvPr id="6" name="Picture 5"/>
          <p:cNvPicPr/>
          <p:nvPr/>
        </p:nvPicPr>
        <p:blipFill>
          <a:blip r:embed="rId2"/>
          <a:stretch>
            <a:fillRect/>
          </a:stretch>
        </p:blipFill>
        <p:spPr>
          <a:xfrm>
            <a:off x="1547664" y="2204864"/>
            <a:ext cx="5904656" cy="4146833"/>
          </a:xfrm>
          <a:prstGeom prst="rect">
            <a:avLst/>
          </a:prstGeom>
        </p:spPr>
      </p:pic>
    </p:spTree>
    <p:extLst>
      <p:ext uri="{BB962C8B-B14F-4D97-AF65-F5344CB8AC3E}">
        <p14:creationId xmlns:p14="http://schemas.microsoft.com/office/powerpoint/2010/main" val="221734306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Navigation: main issues</a:t>
            </a:r>
            <a:endParaRPr lang="en-GB" dirty="0"/>
          </a:p>
        </p:txBody>
      </p:sp>
      <p:sp>
        <p:nvSpPr>
          <p:cNvPr id="3" name="Content Placeholder 2"/>
          <p:cNvSpPr>
            <a:spLocks noGrp="1"/>
          </p:cNvSpPr>
          <p:nvPr>
            <p:ph idx="1"/>
          </p:nvPr>
        </p:nvSpPr>
        <p:spPr/>
        <p:txBody>
          <a:bodyPr/>
          <a:lstStyle/>
          <a:p>
            <a:r>
              <a:rPr lang="en-GB" dirty="0" smtClean="0"/>
              <a:t>Site header cannot contain main navigation</a:t>
            </a:r>
          </a:p>
          <a:p>
            <a:r>
              <a:rPr lang="en-GB" dirty="0" smtClean="0"/>
              <a:t>Too much reliance on tree structure…</a:t>
            </a:r>
            <a:br>
              <a:rPr lang="en-GB" dirty="0" smtClean="0"/>
            </a:br>
            <a:r>
              <a:rPr lang="en-GB" dirty="0" smtClean="0"/>
              <a:t>Use a tree structure…</a:t>
            </a:r>
          </a:p>
          <a:p>
            <a:pPr lvl="1"/>
            <a:r>
              <a:rPr lang="en-GB" dirty="0" smtClean="0"/>
              <a:t>To present the DG?  Yes</a:t>
            </a:r>
          </a:p>
          <a:p>
            <a:pPr lvl="1"/>
            <a:r>
              <a:rPr lang="en-GB" dirty="0" smtClean="0"/>
              <a:t>To present themes and regions? Maybe (more like facets)</a:t>
            </a:r>
          </a:p>
          <a:p>
            <a:pPr lvl="1"/>
            <a:r>
              <a:rPr lang="en-GB" dirty="0" smtClean="0"/>
              <a:t>For the funding section? No, because task-based</a:t>
            </a:r>
          </a:p>
          <a:p>
            <a:r>
              <a:rPr lang="en-GB" dirty="0" smtClean="0"/>
              <a:t>Extra navigation mechanisms</a:t>
            </a:r>
          </a:p>
          <a:p>
            <a:pPr lvl="1"/>
            <a:r>
              <a:rPr lang="en-GB" dirty="0" smtClean="0"/>
              <a:t>Link list in top-right corner</a:t>
            </a:r>
          </a:p>
          <a:p>
            <a:pPr lvl="1"/>
            <a:r>
              <a:rPr lang="en-GB" dirty="0" smtClean="0"/>
              <a:t>Banners used as navigation</a:t>
            </a:r>
          </a:p>
          <a:p>
            <a:endParaRPr lang="en-GB" dirty="0"/>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C256873F-55EB-4E57-A76D-ADC9035522FF}" type="slidenum">
              <a:rPr lang="en-US" smtClean="0"/>
              <a:pPr>
                <a:defRPr/>
              </a:pPr>
              <a:t>51</a:t>
            </a:fld>
            <a:endParaRPr lang="en-US" dirty="0"/>
          </a:p>
        </p:txBody>
      </p:sp>
    </p:spTree>
    <p:extLst>
      <p:ext uri="{BB962C8B-B14F-4D97-AF65-F5344CB8AC3E}">
        <p14:creationId xmlns:p14="http://schemas.microsoft.com/office/powerpoint/2010/main" val="4685503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nl-BE"/>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C256873F-55EB-4E57-A76D-ADC9035522FF}" type="slidenum">
              <a:rPr lang="en-US" smtClean="0"/>
              <a:pPr>
                <a:defRPr/>
              </a:pPr>
              <a:t>52</a:t>
            </a:fld>
            <a:endParaRPr lang="en-US" dirty="0"/>
          </a:p>
        </p:txBody>
      </p:sp>
      <p:pic>
        <p:nvPicPr>
          <p:cNvPr id="360450"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95536" y="135887"/>
            <a:ext cx="2409825" cy="6580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0451" name="Picture 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987824" y="50161"/>
            <a:ext cx="2228850" cy="6751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0452" name="Picture 4"/>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738098" y="216782"/>
            <a:ext cx="1953211" cy="3068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7138" name="Picture 2"/>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5964521" y="3464810"/>
            <a:ext cx="1500364" cy="32150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4557632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Navigation in right column</a:t>
            </a:r>
            <a:endParaRPr lang="en-GB" dirty="0"/>
          </a:p>
        </p:txBody>
      </p:sp>
      <p:sp>
        <p:nvSpPr>
          <p:cNvPr id="3" name="Content Placeholder 2"/>
          <p:cNvSpPr>
            <a:spLocks noGrp="1"/>
          </p:cNvSpPr>
          <p:nvPr>
            <p:ph idx="1"/>
          </p:nvPr>
        </p:nvSpPr>
        <p:spPr/>
        <p:txBody>
          <a:bodyPr/>
          <a:lstStyle/>
          <a:p>
            <a:r>
              <a:rPr lang="en-GB" smtClean="0"/>
              <a:t>Types</a:t>
            </a:r>
          </a:p>
          <a:p>
            <a:pPr lvl="1"/>
            <a:r>
              <a:rPr lang="en-GB" smtClean="0"/>
              <a:t>Navigation with 2 levels (on some pages)</a:t>
            </a:r>
          </a:p>
          <a:p>
            <a:pPr lvl="1"/>
            <a:r>
              <a:rPr lang="en-GB" smtClean="0"/>
              <a:t>Projects</a:t>
            </a:r>
          </a:p>
          <a:p>
            <a:pPr lvl="1"/>
            <a:r>
              <a:rPr lang="en-GB" smtClean="0"/>
              <a:t>Key documents</a:t>
            </a:r>
          </a:p>
          <a:p>
            <a:pPr lvl="1"/>
            <a:r>
              <a:rPr lang="en-GB" smtClean="0"/>
              <a:t>Related links</a:t>
            </a:r>
          </a:p>
          <a:p>
            <a:pPr lvl="1"/>
            <a:r>
              <a:rPr lang="en-GB" smtClean="0"/>
              <a:t>Key partners</a:t>
            </a:r>
          </a:p>
          <a:p>
            <a:pPr lvl="1"/>
            <a:r>
              <a:rPr lang="en-GB" smtClean="0"/>
              <a:t>Contact</a:t>
            </a:r>
          </a:p>
          <a:p>
            <a:pPr lvl="1"/>
            <a:r>
              <a:rPr lang="en-GB" smtClean="0"/>
              <a:t>Videos</a:t>
            </a:r>
          </a:p>
          <a:p>
            <a:pPr lvl="1"/>
            <a:r>
              <a:rPr lang="en-GB" smtClean="0"/>
              <a:t>Links or banners (sometimes animated) to external campaigns or sites.</a:t>
            </a:r>
            <a:endParaRPr lang="en-GB" dirty="0"/>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C256873F-55EB-4E57-A76D-ADC9035522FF}" type="slidenum">
              <a:rPr lang="en-US" smtClean="0"/>
              <a:pPr>
                <a:defRPr/>
              </a:pPr>
              <a:t>53</a:t>
            </a:fld>
            <a:endParaRPr lang="en-US" dirty="0"/>
          </a:p>
        </p:txBody>
      </p:sp>
    </p:spTree>
    <p:extLst>
      <p:ext uri="{BB962C8B-B14F-4D97-AF65-F5344CB8AC3E}">
        <p14:creationId xmlns:p14="http://schemas.microsoft.com/office/powerpoint/2010/main" val="381462309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Navigation often in-page</a:t>
            </a:r>
            <a:endParaRPr lang="en-GB" dirty="0"/>
          </a:p>
        </p:txBody>
      </p:sp>
      <p:sp>
        <p:nvSpPr>
          <p:cNvPr id="3" name="Content Placeholder 2"/>
          <p:cNvSpPr>
            <a:spLocks noGrp="1"/>
          </p:cNvSpPr>
          <p:nvPr>
            <p:ph idx="1"/>
          </p:nvPr>
        </p:nvSpPr>
        <p:spPr/>
        <p:txBody>
          <a:bodyPr/>
          <a:lstStyle/>
          <a:p>
            <a:endParaRPr lang="nl-BE"/>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C256873F-55EB-4E57-A76D-ADC9035522FF}" type="slidenum">
              <a:rPr lang="en-US" smtClean="0"/>
              <a:pPr>
                <a:defRPr/>
              </a:pPr>
              <a:t>54</a:t>
            </a:fld>
            <a:endParaRPr lang="en-US" dirty="0"/>
          </a:p>
        </p:txBody>
      </p:sp>
      <p:pic>
        <p:nvPicPr>
          <p:cNvPr id="361474"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691680" y="1340768"/>
            <a:ext cx="5233266" cy="54028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7207714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mtClean="0"/>
              <a:t>Cf. Amazon: more than a tree</a:t>
            </a:r>
            <a:endParaRPr lang="en-GB" dirty="0"/>
          </a:p>
        </p:txBody>
      </p:sp>
      <p:sp>
        <p:nvSpPr>
          <p:cNvPr id="3" name="Content Placeholder 2"/>
          <p:cNvSpPr>
            <a:spLocks noGrp="1"/>
          </p:cNvSpPr>
          <p:nvPr>
            <p:ph idx="1"/>
          </p:nvPr>
        </p:nvSpPr>
        <p:spPr/>
        <p:txBody>
          <a:bodyPr/>
          <a:lstStyle/>
          <a:p>
            <a:endParaRPr lang="nl-BE"/>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C256873F-55EB-4E57-A76D-ADC9035522FF}" type="slidenum">
              <a:rPr lang="en-US" smtClean="0"/>
              <a:pPr>
                <a:defRPr/>
              </a:pPr>
              <a:t>55</a:t>
            </a:fld>
            <a:endParaRPr lang="en-US" dirty="0"/>
          </a:p>
        </p:txBody>
      </p:sp>
      <p:pic>
        <p:nvPicPr>
          <p:cNvPr id="346115"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07504" y="1412776"/>
            <a:ext cx="5970810" cy="4678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6114" name="Picture 2"/>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691680" y="1450536"/>
            <a:ext cx="7270750" cy="5213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21762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61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Facets</a:t>
            </a:r>
            <a:endParaRPr lang="en-GB" dirty="0"/>
          </a:p>
        </p:txBody>
      </p:sp>
      <p:sp>
        <p:nvSpPr>
          <p:cNvPr id="3" name="Content Placeholder 2"/>
          <p:cNvSpPr>
            <a:spLocks noGrp="1"/>
          </p:cNvSpPr>
          <p:nvPr>
            <p:ph idx="1"/>
          </p:nvPr>
        </p:nvSpPr>
        <p:spPr/>
        <p:txBody>
          <a:bodyPr/>
          <a:lstStyle/>
          <a:p>
            <a:endParaRPr lang="nl-BE"/>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C256873F-55EB-4E57-A76D-ADC9035522FF}" type="slidenum">
              <a:rPr lang="en-US" smtClean="0"/>
              <a:pPr>
                <a:defRPr/>
              </a:pPr>
              <a:t>56</a:t>
            </a:fld>
            <a:endParaRPr lang="en-US" dirty="0"/>
          </a:p>
        </p:txBody>
      </p:sp>
      <p:pic>
        <p:nvPicPr>
          <p:cNvPr id="354307"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1603884"/>
            <a:ext cx="6286500" cy="19716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54306" name="Picture 2"/>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444208" y="842196"/>
            <a:ext cx="2461552" cy="541709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4338064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endParaRPr lang="nl-BE" dirty="0"/>
          </a:p>
        </p:txBody>
      </p:sp>
      <p:sp>
        <p:nvSpPr>
          <p:cNvPr id="6" name="Content Placeholder 5"/>
          <p:cNvSpPr>
            <a:spLocks noGrp="1"/>
          </p:cNvSpPr>
          <p:nvPr>
            <p:ph sz="quarter" idx="10"/>
          </p:nvPr>
        </p:nvSpPr>
        <p:spPr/>
        <p:txBody>
          <a:bodyPr/>
          <a:lstStyle/>
          <a:p>
            <a:endParaRPr lang="nl-BE"/>
          </a:p>
        </p:txBody>
      </p:sp>
      <p:sp>
        <p:nvSpPr>
          <p:cNvPr id="4" name="Title 3"/>
          <p:cNvSpPr>
            <a:spLocks noGrp="1"/>
          </p:cNvSpPr>
          <p:nvPr>
            <p:ph type="title"/>
          </p:nvPr>
        </p:nvSpPr>
        <p:spPr/>
        <p:txBody>
          <a:bodyPr/>
          <a:lstStyle/>
          <a:p>
            <a:r>
              <a:rPr lang="en-GB" smtClean="0"/>
              <a:t>Search</a:t>
            </a:r>
            <a:endParaRPr lang="en-GB" dirty="0"/>
          </a:p>
        </p:txBody>
      </p:sp>
      <p:sp>
        <p:nvSpPr>
          <p:cNvPr id="8" name="Slide Number Placeholder 7"/>
          <p:cNvSpPr>
            <a:spLocks noGrp="1"/>
          </p:cNvSpPr>
          <p:nvPr>
            <p:ph type="sldNum" sz="quarter" idx="4294967295"/>
          </p:nvPr>
        </p:nvSpPr>
        <p:spPr>
          <a:xfrm>
            <a:off x="7903682" y="10633"/>
            <a:ext cx="612000" cy="288000"/>
          </a:xfrm>
          <a:prstGeom prst="rect">
            <a:avLst/>
          </a:prstGeom>
        </p:spPr>
        <p:txBody>
          <a:bodyPr/>
          <a:lstStyle/>
          <a:p>
            <a:pPr algn="r"/>
            <a:fld id="{CAD5B688-D854-4762-A124-8473EE1AC442}" type="slidenum">
              <a:rPr lang="en-US" sz="1400" smtClean="0">
                <a:solidFill>
                  <a:srgbClr val="FFFFFF"/>
                </a:solidFill>
              </a:rPr>
              <a:pPr algn="r"/>
              <a:t>57</a:t>
            </a:fld>
            <a:endParaRPr lang="en-US" sz="1400" dirty="0">
              <a:solidFill>
                <a:srgbClr val="FFFFFF"/>
              </a:solidFill>
            </a:endParaRPr>
          </a:p>
        </p:txBody>
      </p:sp>
      <p:pic>
        <p:nvPicPr>
          <p:cNvPr id="349186" name="Picture 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0" y="0"/>
            <a:ext cx="9143999"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Content Placeholder 2"/>
          <p:cNvSpPr txBox="1">
            <a:spLocks/>
          </p:cNvSpPr>
          <p:nvPr/>
        </p:nvSpPr>
        <p:spPr>
          <a:xfrm>
            <a:off x="5652120" y="1000108"/>
            <a:ext cx="3024420" cy="1071570"/>
          </a:xfrm>
          <a:prstGeom prst="rect">
            <a:avLst/>
          </a:prstGeom>
          <a:solidFill>
            <a:srgbClr val="483838">
              <a:alpha val="60000"/>
            </a:srgbClr>
          </a:solidFill>
        </p:spPr>
        <p:txBody>
          <a:bodyPr>
            <a:noAutofit/>
          </a:bodyPr>
          <a:lstStyle/>
          <a:p>
            <a:pPr marL="358775" indent="1588" algn="r">
              <a:lnSpc>
                <a:spcPct val="120000"/>
              </a:lnSpc>
              <a:spcBef>
                <a:spcPts val="800"/>
              </a:spcBef>
              <a:tabLst>
                <a:tab pos="360363" algn="l"/>
              </a:tabLst>
            </a:pPr>
            <a:r>
              <a:rPr lang="en-GB" sz="5400" kern="0" dirty="0" smtClean="0">
                <a:solidFill>
                  <a:srgbClr val="FFFFFF"/>
                </a:solidFill>
                <a:latin typeface="Calibri"/>
                <a:ea typeface="+mn-ea"/>
                <a:cs typeface="+mn-cs"/>
              </a:rPr>
              <a:t>Search</a:t>
            </a:r>
          </a:p>
        </p:txBody>
      </p:sp>
    </p:spTree>
    <p:extLst>
      <p:ext uri="{BB962C8B-B14F-4D97-AF65-F5344CB8AC3E}">
        <p14:creationId xmlns:p14="http://schemas.microsoft.com/office/powerpoint/2010/main" val="2309254682"/>
      </p:ext>
    </p:extLst>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Search function</a:t>
            </a:r>
            <a:endParaRPr lang="en-GB" dirty="0"/>
          </a:p>
        </p:txBody>
      </p:sp>
      <p:sp>
        <p:nvSpPr>
          <p:cNvPr id="3" name="Content Placeholder 2"/>
          <p:cNvSpPr>
            <a:spLocks noGrp="1"/>
          </p:cNvSpPr>
          <p:nvPr>
            <p:ph idx="1"/>
          </p:nvPr>
        </p:nvSpPr>
        <p:spPr/>
        <p:txBody>
          <a:bodyPr/>
          <a:lstStyle/>
          <a:p>
            <a:r>
              <a:rPr lang="en-GB" dirty="0" smtClean="0"/>
              <a:t>“Google custom search” as internal search technology</a:t>
            </a:r>
          </a:p>
          <a:p>
            <a:pPr lvl="1"/>
            <a:r>
              <a:rPr lang="en-GB" dirty="0" smtClean="0"/>
              <a:t>It’s Google: fast, complete</a:t>
            </a:r>
          </a:p>
          <a:p>
            <a:pPr lvl="1"/>
            <a:r>
              <a:rPr lang="en-GB" dirty="0" smtClean="0"/>
              <a:t>Decent presentation of results</a:t>
            </a:r>
          </a:p>
          <a:p>
            <a:pPr lvl="2"/>
            <a:r>
              <a:rPr lang="en-GB" dirty="0" smtClean="0"/>
              <a:t>Visual hierarchy</a:t>
            </a:r>
          </a:p>
          <a:p>
            <a:pPr lvl="2"/>
            <a:r>
              <a:rPr lang="en-GB" dirty="0" smtClean="0"/>
              <a:t>Title, highlighted keywords, </a:t>
            </a:r>
            <a:r>
              <a:rPr lang="en-GB" dirty="0" err="1" smtClean="0"/>
              <a:t>url</a:t>
            </a:r>
            <a:endParaRPr lang="en-GB" dirty="0" smtClean="0"/>
          </a:p>
          <a:p>
            <a:pPr lvl="2"/>
            <a:r>
              <a:rPr lang="en-GB" dirty="0" smtClean="0"/>
              <a:t>Includes pictures</a:t>
            </a:r>
          </a:p>
          <a:p>
            <a:pPr lvl="2"/>
            <a:r>
              <a:rPr lang="en-GB" dirty="0" smtClean="0"/>
              <a:t>Documents, videos, …</a:t>
            </a:r>
            <a:endParaRPr lang="en-GB" dirty="0"/>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C256873F-55EB-4E57-A76D-ADC9035522FF}" type="slidenum">
              <a:rPr lang="en-US" smtClean="0"/>
              <a:pPr>
                <a:defRPr/>
              </a:pPr>
              <a:t>58</a:t>
            </a:fld>
            <a:endParaRPr lang="en-US" dirty="0"/>
          </a:p>
        </p:txBody>
      </p:sp>
    </p:spTree>
    <p:extLst>
      <p:ext uri="{BB962C8B-B14F-4D97-AF65-F5344CB8AC3E}">
        <p14:creationId xmlns:p14="http://schemas.microsoft.com/office/powerpoint/2010/main" val="83665631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sp>
        <p:nvSpPr>
          <p:cNvPr id="3" name="Content Placeholder 2"/>
          <p:cNvSpPr>
            <a:spLocks noGrp="1"/>
          </p:cNvSpPr>
          <p:nvPr>
            <p:ph idx="1"/>
          </p:nvPr>
        </p:nvSpPr>
        <p:spPr/>
        <p:txBody>
          <a:bodyPr/>
          <a:lstStyle/>
          <a:p>
            <a:endParaRPr lang="nl-BE"/>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C256873F-55EB-4E57-A76D-ADC9035522FF}" type="slidenum">
              <a:rPr lang="en-US" smtClean="0"/>
              <a:pPr>
                <a:defRPr/>
              </a:pPr>
              <a:t>59</a:t>
            </a:fld>
            <a:endParaRPr lang="en-US" dirty="0"/>
          </a:p>
        </p:txBody>
      </p:sp>
      <p:pic>
        <p:nvPicPr>
          <p:cNvPr id="7"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543446" y="116632"/>
            <a:ext cx="7815679" cy="547260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54306"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043608" y="1484784"/>
            <a:ext cx="7544140" cy="493469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86598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43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Understand (1)</a:t>
            </a:r>
            <a:endParaRPr lang="en-GB" dirty="0"/>
          </a:p>
        </p:txBody>
      </p:sp>
      <p:sp>
        <p:nvSpPr>
          <p:cNvPr id="3" name="Content Placeholder 2"/>
          <p:cNvSpPr>
            <a:spLocks noGrp="1"/>
          </p:cNvSpPr>
          <p:nvPr>
            <p:ph idx="1"/>
          </p:nvPr>
        </p:nvSpPr>
        <p:spPr>
          <a:xfrm>
            <a:off x="487920" y="1316341"/>
            <a:ext cx="8116528" cy="4898742"/>
          </a:xfrm>
        </p:spPr>
        <p:txBody>
          <a:bodyPr/>
          <a:lstStyle/>
          <a:p>
            <a:r>
              <a:rPr lang="en-GB" smtClean="0"/>
              <a:t>Get to know the user (</a:t>
            </a:r>
            <a:r>
              <a:rPr lang="en-GB" b="1" smtClean="0"/>
              <a:t>field study</a:t>
            </a:r>
            <a:r>
              <a:rPr lang="en-GB" smtClean="0"/>
              <a:t>, interviews)</a:t>
            </a:r>
            <a:endParaRPr lang="en-GB" dirty="0"/>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A43C6F02-E407-442B-93C3-136B5EBFBFA0}" type="slidenum">
              <a:rPr lang="en-US"/>
              <a:pPr>
                <a:defRPr/>
              </a:pPr>
              <a:t>6</a:t>
            </a:fld>
            <a:endParaRPr lang="en-US" dirty="0"/>
          </a:p>
        </p:txBody>
      </p:sp>
      <p:pic>
        <p:nvPicPr>
          <p:cNvPr id="6" name="Picture 5" descr="P:\ordint\understand\Fieldstudy\bxlproprete\pictures\Desk_Anny.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79512" y="2492896"/>
            <a:ext cx="4844211" cy="363315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7" name="Picture 6" descr="P:\ordint\understand\Fieldstudy\bxlproprete\pictures\Formulaire_Fournisseur_Julita.jp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5593002" y="1988840"/>
            <a:ext cx="3108404" cy="364894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526339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But</a:t>
            </a:r>
            <a:endParaRPr lang="en-GB" dirty="0"/>
          </a:p>
        </p:txBody>
      </p:sp>
      <p:sp>
        <p:nvSpPr>
          <p:cNvPr id="3" name="Content Placeholder 2"/>
          <p:cNvSpPr>
            <a:spLocks noGrp="1"/>
          </p:cNvSpPr>
          <p:nvPr>
            <p:ph idx="1"/>
          </p:nvPr>
        </p:nvSpPr>
        <p:spPr/>
        <p:txBody>
          <a:bodyPr>
            <a:normAutofit fontScale="85000" lnSpcReduction="10000"/>
          </a:bodyPr>
          <a:lstStyle/>
          <a:p>
            <a:r>
              <a:rPr lang="en-GB" smtClean="0"/>
              <a:t>Difficult to find the search function</a:t>
            </a:r>
          </a:p>
          <a:p>
            <a:pPr lvl="1"/>
            <a:r>
              <a:rPr lang="en-GB" smtClean="0"/>
              <a:t>Search link</a:t>
            </a:r>
          </a:p>
          <a:p>
            <a:pPr lvl="1"/>
            <a:r>
              <a:rPr lang="en-GB" smtClean="0"/>
              <a:t>Search box only visible on the home page, and the search results page.</a:t>
            </a:r>
          </a:p>
          <a:p>
            <a:r>
              <a:rPr lang="en-GB" smtClean="0"/>
              <a:t>Search range</a:t>
            </a:r>
          </a:p>
          <a:p>
            <a:pPr lvl="1"/>
            <a:r>
              <a:rPr lang="en-GB" smtClean="0"/>
              <a:t>Only inside </a:t>
            </a:r>
            <a:r>
              <a:rPr lang="en-GB" smtClean="0">
                <a:hlinkClick r:id="rId2"/>
              </a:rPr>
              <a:t>http://ec.europe.eu/europaid</a:t>
            </a:r>
            <a:r>
              <a:rPr lang="en-GB" smtClean="0"/>
              <a:t> , no external sites</a:t>
            </a:r>
          </a:p>
          <a:p>
            <a:r>
              <a:rPr lang="en-GB" smtClean="0"/>
              <a:t>Does not have the extra options of full Google search</a:t>
            </a:r>
          </a:p>
          <a:p>
            <a:pPr lvl="1"/>
            <a:r>
              <a:rPr lang="en-GB" smtClean="0"/>
              <a:t>Preview</a:t>
            </a:r>
          </a:p>
          <a:p>
            <a:pPr lvl="1"/>
            <a:r>
              <a:rPr lang="en-GB" smtClean="0"/>
              <a:t>Filters</a:t>
            </a:r>
          </a:p>
          <a:p>
            <a:r>
              <a:rPr lang="en-GB" smtClean="0"/>
              <a:t>Users use Google.com or Google toolbar, not the site search</a:t>
            </a:r>
            <a:endParaRPr lang="en-GB" dirty="0"/>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C256873F-55EB-4E57-A76D-ADC9035522FF}" type="slidenum">
              <a:rPr lang="en-US" smtClean="0"/>
              <a:pPr>
                <a:defRPr/>
              </a:pPr>
              <a:t>60</a:t>
            </a:fld>
            <a:endParaRPr lang="en-US" dirty="0"/>
          </a:p>
        </p:txBody>
      </p:sp>
    </p:spTree>
    <p:extLst>
      <p:ext uri="{BB962C8B-B14F-4D97-AF65-F5344CB8AC3E}">
        <p14:creationId xmlns:p14="http://schemas.microsoft.com/office/powerpoint/2010/main" val="381127624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nl-BE"/>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C256873F-55EB-4E57-A76D-ADC9035522FF}" type="slidenum">
              <a:rPr lang="en-US" smtClean="0"/>
              <a:pPr>
                <a:defRPr/>
              </a:pPr>
              <a:t>61</a:t>
            </a:fld>
            <a:endParaRPr lang="en-US" dirty="0"/>
          </a:p>
        </p:txBody>
      </p:sp>
      <p:pic>
        <p:nvPicPr>
          <p:cNvPr id="353282"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23528" y="332656"/>
            <a:ext cx="8752784" cy="590465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1745587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nl-BE"/>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C256873F-55EB-4E57-A76D-ADC9035522FF}" type="slidenum">
              <a:rPr lang="en-US" smtClean="0"/>
              <a:pPr>
                <a:defRPr/>
              </a:pPr>
              <a:t>62</a:t>
            </a:fld>
            <a:endParaRPr lang="en-US" dirty="0"/>
          </a:p>
        </p:txBody>
      </p:sp>
      <p:pic>
        <p:nvPicPr>
          <p:cNvPr id="351234"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65100" y="476672"/>
            <a:ext cx="8813800" cy="28892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51235"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55575" y="4221088"/>
            <a:ext cx="8832850" cy="24003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bwMode="auto">
          <a:xfrm>
            <a:off x="7452320" y="404664"/>
            <a:ext cx="504056" cy="288032"/>
          </a:xfrm>
          <a:prstGeom prst="rect">
            <a:avLst/>
          </a:prstGeom>
          <a:noFill/>
          <a:ln w="38100" cap="flat" cmpd="sng" algn="ctr">
            <a:solidFill>
              <a:srgbClr val="FF0000"/>
            </a:solidFill>
            <a:prstDash val="solid"/>
            <a:round/>
            <a:headEnd type="none" w="med" len="med"/>
            <a:tailEnd type="none" w="med" len="med"/>
          </a:ln>
          <a:effectLst/>
        </p:spPr>
        <p:txBody>
          <a:bodyPr vert="horz" wrap="square" lIns="50800" tIns="50800" rIns="50800" bIns="50800" numCol="1" rtlCol="0" anchor="b" anchorCtr="0" compatLnSpc="1">
            <a:prstTxWarp prst="textNoShape">
              <a:avLst/>
            </a:prstTxWarp>
          </a:bodyPr>
          <a:lstStyle/>
          <a:p>
            <a:pPr eaLnBrk="0" hangingPunct="0"/>
            <a:endParaRPr lang="nl-BE" smtClean="0">
              <a:solidFill>
                <a:srgbClr val="483838"/>
              </a:solidFill>
            </a:endParaRPr>
          </a:p>
        </p:txBody>
      </p:sp>
      <p:sp>
        <p:nvSpPr>
          <p:cNvPr id="9" name="Rectangle 8"/>
          <p:cNvSpPr/>
          <p:nvPr/>
        </p:nvSpPr>
        <p:spPr bwMode="auto">
          <a:xfrm>
            <a:off x="5076056" y="1124744"/>
            <a:ext cx="1584176" cy="288032"/>
          </a:xfrm>
          <a:prstGeom prst="rect">
            <a:avLst/>
          </a:prstGeom>
          <a:noFill/>
          <a:ln w="38100" cap="flat" cmpd="sng" algn="ctr">
            <a:solidFill>
              <a:srgbClr val="FF0000"/>
            </a:solidFill>
            <a:prstDash val="solid"/>
            <a:round/>
            <a:headEnd type="none" w="med" len="med"/>
            <a:tailEnd type="none" w="med" len="med"/>
          </a:ln>
          <a:effectLst/>
        </p:spPr>
        <p:txBody>
          <a:bodyPr vert="horz" wrap="square" lIns="50800" tIns="50800" rIns="50800" bIns="50800" numCol="1" rtlCol="0" anchor="b" anchorCtr="0" compatLnSpc="1">
            <a:prstTxWarp prst="textNoShape">
              <a:avLst/>
            </a:prstTxWarp>
          </a:bodyPr>
          <a:lstStyle/>
          <a:p>
            <a:pPr eaLnBrk="0" hangingPunct="0"/>
            <a:endParaRPr lang="nl-BE" smtClean="0">
              <a:solidFill>
                <a:srgbClr val="483838"/>
              </a:solidFill>
            </a:endParaRPr>
          </a:p>
        </p:txBody>
      </p:sp>
      <p:cxnSp>
        <p:nvCxnSpPr>
          <p:cNvPr id="10" name="Straight Arrow Connector 9"/>
          <p:cNvCxnSpPr>
            <a:stCxn id="8" idx="2"/>
          </p:cNvCxnSpPr>
          <p:nvPr/>
        </p:nvCxnSpPr>
        <p:spPr bwMode="auto">
          <a:xfrm>
            <a:off x="7704348" y="692696"/>
            <a:ext cx="0" cy="3528392"/>
          </a:xfrm>
          <a:prstGeom prst="straightConnector1">
            <a:avLst/>
          </a:prstGeom>
          <a:noFill/>
          <a:ln w="38100"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2079348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512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endParaRPr lang="nl-BE" dirty="0"/>
          </a:p>
        </p:txBody>
      </p:sp>
      <p:sp>
        <p:nvSpPr>
          <p:cNvPr id="4" name="Title 3"/>
          <p:cNvSpPr>
            <a:spLocks noGrp="1"/>
          </p:cNvSpPr>
          <p:nvPr>
            <p:ph type="title"/>
          </p:nvPr>
        </p:nvSpPr>
        <p:spPr/>
        <p:txBody>
          <a:bodyPr/>
          <a:lstStyle/>
          <a:p>
            <a:r>
              <a:rPr lang="en-GB" smtClean="0"/>
              <a:t>Home page</a:t>
            </a:r>
            <a:endParaRPr lang="en-GB" dirty="0"/>
          </a:p>
        </p:txBody>
      </p:sp>
      <p:sp>
        <p:nvSpPr>
          <p:cNvPr id="8" name="Slide Number Placeholder 7"/>
          <p:cNvSpPr>
            <a:spLocks noGrp="1"/>
          </p:cNvSpPr>
          <p:nvPr>
            <p:ph type="sldNum" sz="quarter" idx="4"/>
          </p:nvPr>
        </p:nvSpPr>
        <p:spPr/>
        <p:txBody>
          <a:bodyPr/>
          <a:lstStyle/>
          <a:p>
            <a:pPr algn="r"/>
            <a:fld id="{CAD5B688-D854-4762-A124-8473EE1AC442}" type="slidenum">
              <a:rPr lang="en-US" sz="1400" smtClean="0">
                <a:solidFill>
                  <a:srgbClr val="FFFFFF"/>
                </a:solidFill>
              </a:rPr>
              <a:pPr algn="r"/>
              <a:t>63</a:t>
            </a:fld>
            <a:endParaRPr lang="en-US" sz="1400" dirty="0">
              <a:solidFill>
                <a:srgbClr val="FFFFFF"/>
              </a:solidFill>
            </a:endParaRPr>
          </a:p>
        </p:txBody>
      </p:sp>
      <p:pic>
        <p:nvPicPr>
          <p:cNvPr id="346114"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340" y="-27384"/>
            <a:ext cx="9154448" cy="5873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5"/>
          <p:cNvSpPr>
            <a:spLocks noGrp="1"/>
          </p:cNvSpPr>
          <p:nvPr>
            <p:ph sz="quarter" idx="10"/>
          </p:nvPr>
        </p:nvSpPr>
        <p:spPr/>
        <p:txBody>
          <a:bodyPr/>
          <a:lstStyle/>
          <a:p>
            <a:endParaRPr lang="nl-BE"/>
          </a:p>
        </p:txBody>
      </p:sp>
      <p:sp>
        <p:nvSpPr>
          <p:cNvPr id="10" name="Content Placeholder 2"/>
          <p:cNvSpPr txBox="1">
            <a:spLocks/>
          </p:cNvSpPr>
          <p:nvPr/>
        </p:nvSpPr>
        <p:spPr>
          <a:xfrm>
            <a:off x="5004048" y="857232"/>
            <a:ext cx="3997108" cy="1071570"/>
          </a:xfrm>
          <a:prstGeom prst="rect">
            <a:avLst/>
          </a:prstGeom>
          <a:solidFill>
            <a:srgbClr val="483838">
              <a:alpha val="60000"/>
            </a:srgbClr>
          </a:solidFill>
        </p:spPr>
        <p:txBody>
          <a:bodyPr>
            <a:noAutofit/>
          </a:bodyPr>
          <a:lstStyle/>
          <a:p>
            <a:pPr marL="358775" indent="1588" algn="r" eaLnBrk="0" hangingPunct="0">
              <a:lnSpc>
                <a:spcPct val="120000"/>
              </a:lnSpc>
              <a:spcBef>
                <a:spcPts val="800"/>
              </a:spcBef>
              <a:tabLst>
                <a:tab pos="360363" algn="l"/>
              </a:tabLst>
            </a:pPr>
            <a:r>
              <a:rPr lang="en-GB" sz="5400" kern="0" dirty="0" smtClean="0">
                <a:solidFill>
                  <a:srgbClr val="FFFFFF"/>
                </a:solidFill>
                <a:latin typeface="Calibri"/>
                <a:ea typeface="+mn-ea"/>
                <a:cs typeface="+mn-cs"/>
              </a:rPr>
              <a:t>Home page</a:t>
            </a:r>
          </a:p>
        </p:txBody>
      </p:sp>
    </p:spTree>
    <p:extLst>
      <p:ext uri="{BB962C8B-B14F-4D97-AF65-F5344CB8AC3E}">
        <p14:creationId xmlns:p14="http://schemas.microsoft.com/office/powerpoint/2010/main" val="3976415961"/>
      </p:ext>
    </p:extLst>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553" name="Title 1"/>
          <p:cNvSpPr>
            <a:spLocks noGrp="1"/>
          </p:cNvSpPr>
          <p:nvPr>
            <p:ph type="title"/>
          </p:nvPr>
        </p:nvSpPr>
        <p:spPr bwMode="auto">
          <a:xfrm>
            <a:off x="490538" y="142875"/>
            <a:ext cx="7461250" cy="1011238"/>
          </a:xfrm>
          <a:noFill/>
          <a:ln>
            <a:miter lim="800000"/>
            <a:headEnd/>
            <a:tailEnd/>
          </a:ln>
        </p:spPr>
        <p:txBody>
          <a:bodyPr vert="horz" wrap="square" lIns="91440" tIns="45720" rIns="91440" bIns="45720" numCol="1" anchorCtr="0" compatLnSpc="1">
            <a:prstTxWarp prst="textNoShape">
              <a:avLst/>
            </a:prstTxWarp>
          </a:bodyPr>
          <a:lstStyle/>
          <a:p>
            <a:r>
              <a:rPr lang="nl-BE" smtClean="0"/>
              <a:t>Homepage 1/3</a:t>
            </a:r>
          </a:p>
        </p:txBody>
      </p:sp>
      <p:sp>
        <p:nvSpPr>
          <p:cNvPr id="535554" name="Content Placeholder 2"/>
          <p:cNvSpPr>
            <a:spLocks noGrp="1"/>
          </p:cNvSpPr>
          <p:nvPr>
            <p:ph idx="1"/>
          </p:nvPr>
        </p:nvSpPr>
        <p:spPr bwMode="auto">
          <a:xfrm>
            <a:off x="487363" y="1316038"/>
            <a:ext cx="8013700" cy="4899025"/>
          </a:xfrm>
          <a:noFill/>
          <a:ln>
            <a:miter lim="800000"/>
            <a:headEnd/>
            <a:tailEnd/>
          </a:ln>
        </p:spPr>
        <p:txBody>
          <a:bodyPr vert="horz" wrap="square" lIns="91440" tIns="45720" rIns="91440" bIns="45720" numCol="1" anchor="t" anchorCtr="0" compatLnSpc="1">
            <a:prstTxWarp prst="textNoShape">
              <a:avLst/>
            </a:prstTxWarp>
          </a:bodyPr>
          <a:lstStyle/>
          <a:p>
            <a:pPr indent="-304800"/>
            <a:r>
              <a:rPr lang="nl-BE" smtClean="0"/>
              <a:t>Lack of visual hierarchy</a:t>
            </a:r>
          </a:p>
          <a:p>
            <a:pPr indent="-304800"/>
            <a:r>
              <a:rPr lang="nl-BE" smtClean="0"/>
              <a:t>Several header and linking styles used</a:t>
            </a:r>
          </a:p>
          <a:p>
            <a:pPr indent="-304800"/>
            <a:r>
              <a:rPr lang="nl-BE" smtClean="0"/>
              <a:t>Carousel banner design</a:t>
            </a:r>
          </a:p>
          <a:p>
            <a:pPr indent="-304800"/>
            <a:endParaRPr lang="nl-BE" smtClean="0"/>
          </a:p>
        </p:txBody>
      </p:sp>
      <p:sp>
        <p:nvSpPr>
          <p:cNvPr id="535555" name="Content Placeholder 3"/>
          <p:cNvSpPr>
            <a:spLocks noGrp="1"/>
          </p:cNvSpPr>
          <p:nvPr>
            <p:ph sz="quarter" idx="10"/>
          </p:nvPr>
        </p:nvSpPr>
        <p:spPr bwMode="auto">
          <a:xfrm>
            <a:off x="5745163" y="1009650"/>
            <a:ext cx="2857500" cy="285750"/>
          </a:xfrm>
          <a:noFill/>
          <a:ln>
            <a:miter lim="800000"/>
            <a:headEnd/>
            <a:tailEnd/>
          </a:ln>
        </p:spPr>
        <p:txBody>
          <a:bodyPr vert="horz" wrap="square" lIns="91440" tIns="45720" rIns="91440" bIns="45720" numCol="1" anchor="t" anchorCtr="0" compatLnSpc="1">
            <a:prstTxWarp prst="textNoShape">
              <a:avLst/>
            </a:prstTxWarp>
          </a:bodyPr>
          <a:lstStyle/>
          <a:p>
            <a:endParaRPr lang="nl-BE" smtClean="0"/>
          </a:p>
        </p:txBody>
      </p:sp>
      <p:sp>
        <p:nvSpPr>
          <p:cNvPr id="535556" name="Slide Number Placeholder 4"/>
          <p:cNvSpPr>
            <a:spLocks noGrp="1"/>
          </p:cNvSpPr>
          <p:nvPr>
            <p:ph type="sldNum" sz="quarter" idx="11"/>
          </p:nvPr>
        </p:nvSpPr>
        <p:spPr bwMode="auto">
          <a:ln>
            <a:miter lim="800000"/>
            <a:headEnd/>
            <a:tailEnd/>
          </a:ln>
        </p:spPr>
        <p:txBody>
          <a:bodyPr vert="horz" wrap="square" lIns="91440" tIns="45720" rIns="91440" bIns="45720" numCol="1" anchorCtr="0" compatLnSpc="1">
            <a:prstTxWarp prst="textNoShape">
              <a:avLst/>
            </a:prstTxWarp>
          </a:bodyPr>
          <a:lstStyle/>
          <a:p>
            <a:fld id="{44B4225C-F6E1-456C-A429-93B73DEFFD23}" type="slidenum">
              <a:rPr lang="en-US" smtClean="0"/>
              <a:pPr/>
              <a:t>64</a:t>
            </a:fld>
            <a:endParaRPr lang="en-US" smtClean="0"/>
          </a:p>
        </p:txBody>
      </p:sp>
      <p:pic>
        <p:nvPicPr>
          <p:cNvPr id="535559" name="Picture 7"/>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40200" y="5084763"/>
            <a:ext cx="3816350" cy="1397000"/>
          </a:xfrm>
          <a:prstGeom prst="rect">
            <a:avLst/>
          </a:prstGeom>
          <a:noFill/>
          <a:ln w="9525">
            <a:noFill/>
            <a:miter lim="800000"/>
            <a:headEnd/>
            <a:tailEnd/>
          </a:ln>
          <a:effectLst/>
        </p:spPr>
      </p:pic>
      <p:pic>
        <p:nvPicPr>
          <p:cNvPr id="535558" name="Picture 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11188" y="3789363"/>
            <a:ext cx="3959225" cy="1679575"/>
          </a:xfrm>
          <a:prstGeom prst="rect">
            <a:avLst/>
          </a:prstGeom>
          <a:noFill/>
          <a:ln w="9525">
            <a:noFill/>
            <a:miter lim="800000"/>
            <a:headEnd/>
            <a:tailEnd/>
          </a:ln>
        </p:spPr>
      </p:pic>
    </p:spTree>
    <p:extLst>
      <p:ext uri="{BB962C8B-B14F-4D97-AF65-F5344CB8AC3E}">
        <p14:creationId xmlns:p14="http://schemas.microsoft.com/office/powerpoint/2010/main" val="299287672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6577" name="Title 1"/>
          <p:cNvSpPr>
            <a:spLocks noGrp="1"/>
          </p:cNvSpPr>
          <p:nvPr>
            <p:ph type="title"/>
          </p:nvPr>
        </p:nvSpPr>
        <p:spPr bwMode="auto">
          <a:xfrm>
            <a:off x="490538" y="142875"/>
            <a:ext cx="7461250" cy="1011238"/>
          </a:xfrm>
          <a:noFill/>
          <a:ln>
            <a:miter lim="800000"/>
            <a:headEnd/>
            <a:tailEnd/>
          </a:ln>
        </p:spPr>
        <p:txBody>
          <a:bodyPr vert="horz" wrap="square" lIns="91440" tIns="45720" rIns="91440" bIns="45720" numCol="1" anchorCtr="0" compatLnSpc="1">
            <a:prstTxWarp prst="textNoShape">
              <a:avLst/>
            </a:prstTxWarp>
          </a:bodyPr>
          <a:lstStyle/>
          <a:p>
            <a:r>
              <a:rPr lang="nl-BE" smtClean="0"/>
              <a:t>Homepage 2/3</a:t>
            </a:r>
          </a:p>
        </p:txBody>
      </p:sp>
      <p:sp>
        <p:nvSpPr>
          <p:cNvPr id="536578" name="Content Placeholder 2"/>
          <p:cNvSpPr>
            <a:spLocks noGrp="1"/>
          </p:cNvSpPr>
          <p:nvPr>
            <p:ph idx="1"/>
          </p:nvPr>
        </p:nvSpPr>
        <p:spPr bwMode="auto">
          <a:xfrm>
            <a:off x="487363" y="1316038"/>
            <a:ext cx="8013700" cy="4899025"/>
          </a:xfrm>
          <a:noFill/>
          <a:ln>
            <a:miter lim="800000"/>
            <a:headEnd/>
            <a:tailEnd/>
          </a:ln>
        </p:spPr>
        <p:txBody>
          <a:bodyPr vert="horz" wrap="square" lIns="91440" tIns="45720" rIns="91440" bIns="45720" numCol="1" anchor="t" anchorCtr="0" compatLnSpc="1">
            <a:prstTxWarp prst="textNoShape">
              <a:avLst/>
            </a:prstTxWarp>
          </a:bodyPr>
          <a:lstStyle/>
          <a:p>
            <a:pPr indent="-304800"/>
            <a:r>
              <a:rPr lang="nl-BE" smtClean="0"/>
              <a:t>Quick Access add image </a:t>
            </a:r>
          </a:p>
          <a:p>
            <a:pPr marL="614363" lvl="1" indent="-250825"/>
            <a:r>
              <a:rPr lang="nl-BE" smtClean="0"/>
              <a:t>Map is intuitive and good</a:t>
            </a:r>
          </a:p>
          <a:p>
            <a:pPr marL="614363" lvl="1" indent="-250825"/>
            <a:r>
              <a:rPr lang="nl-BE" smtClean="0"/>
              <a:t>Issues with tabs</a:t>
            </a:r>
          </a:p>
          <a:p>
            <a:pPr marL="614363" lvl="1" indent="-250825"/>
            <a:r>
              <a:rPr lang="nl-BE" smtClean="0"/>
              <a:t>Flash plugin </a:t>
            </a:r>
          </a:p>
          <a:p>
            <a:pPr indent="-304800"/>
            <a:endParaRPr lang="nl-BE" smtClean="0"/>
          </a:p>
          <a:p>
            <a:pPr marL="614363" lvl="1" indent="-250825"/>
            <a:endParaRPr lang="nl-BE" smtClean="0"/>
          </a:p>
        </p:txBody>
      </p:sp>
      <p:sp>
        <p:nvSpPr>
          <p:cNvPr id="536579" name="Content Placeholder 3"/>
          <p:cNvSpPr>
            <a:spLocks noGrp="1"/>
          </p:cNvSpPr>
          <p:nvPr>
            <p:ph sz="quarter" idx="10"/>
          </p:nvPr>
        </p:nvSpPr>
        <p:spPr bwMode="auto">
          <a:xfrm>
            <a:off x="5745163" y="1009650"/>
            <a:ext cx="2857500" cy="285750"/>
          </a:xfrm>
          <a:noFill/>
          <a:ln>
            <a:miter lim="800000"/>
            <a:headEnd/>
            <a:tailEnd/>
          </a:ln>
        </p:spPr>
        <p:txBody>
          <a:bodyPr vert="horz" wrap="square" lIns="91440" tIns="45720" rIns="91440" bIns="45720" numCol="1" anchor="t" anchorCtr="0" compatLnSpc="1">
            <a:prstTxWarp prst="textNoShape">
              <a:avLst/>
            </a:prstTxWarp>
          </a:bodyPr>
          <a:lstStyle/>
          <a:p>
            <a:endParaRPr lang="nl-BE" smtClean="0"/>
          </a:p>
        </p:txBody>
      </p:sp>
      <p:sp>
        <p:nvSpPr>
          <p:cNvPr id="536580" name="Slide Number Placeholder 4"/>
          <p:cNvSpPr>
            <a:spLocks noGrp="1"/>
          </p:cNvSpPr>
          <p:nvPr>
            <p:ph type="sldNum" sz="quarter" idx="11"/>
          </p:nvPr>
        </p:nvSpPr>
        <p:spPr bwMode="auto">
          <a:ln>
            <a:miter lim="800000"/>
            <a:headEnd/>
            <a:tailEnd/>
          </a:ln>
        </p:spPr>
        <p:txBody>
          <a:bodyPr vert="horz" wrap="square" lIns="91440" tIns="45720" rIns="91440" bIns="45720" numCol="1" anchorCtr="0" compatLnSpc="1">
            <a:prstTxWarp prst="textNoShape">
              <a:avLst/>
            </a:prstTxWarp>
          </a:bodyPr>
          <a:lstStyle/>
          <a:p>
            <a:fld id="{83CD0949-ECA6-47B8-B792-9B714063B070}" type="slidenum">
              <a:rPr lang="en-US" smtClean="0"/>
              <a:pPr/>
              <a:t>65</a:t>
            </a:fld>
            <a:endParaRPr lang="en-US" smtClean="0"/>
          </a:p>
        </p:txBody>
      </p:sp>
      <p:pic>
        <p:nvPicPr>
          <p:cNvPr id="536582"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b="-1026"/>
          <a:stretch>
            <a:fillRect/>
          </a:stretch>
        </p:blipFill>
        <p:spPr bwMode="auto">
          <a:xfrm>
            <a:off x="1835696" y="3181349"/>
            <a:ext cx="5761012" cy="351076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95157110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7601" name="Title 1"/>
          <p:cNvSpPr>
            <a:spLocks noGrp="1"/>
          </p:cNvSpPr>
          <p:nvPr>
            <p:ph type="title"/>
          </p:nvPr>
        </p:nvSpPr>
        <p:spPr bwMode="auto">
          <a:xfrm>
            <a:off x="490538" y="142875"/>
            <a:ext cx="7461250" cy="1011238"/>
          </a:xfrm>
          <a:noFill/>
          <a:ln>
            <a:miter lim="800000"/>
            <a:headEnd/>
            <a:tailEnd/>
          </a:ln>
        </p:spPr>
        <p:txBody>
          <a:bodyPr vert="horz" wrap="square" lIns="91440" tIns="45720" rIns="91440" bIns="45720" numCol="1" anchorCtr="0" compatLnSpc="1">
            <a:prstTxWarp prst="textNoShape">
              <a:avLst/>
            </a:prstTxWarp>
          </a:bodyPr>
          <a:lstStyle/>
          <a:p>
            <a:r>
              <a:rPr lang="nl-BE" smtClean="0"/>
              <a:t>Homepage 3/3</a:t>
            </a:r>
          </a:p>
        </p:txBody>
      </p:sp>
      <p:sp>
        <p:nvSpPr>
          <p:cNvPr id="537602" name="Content Placeholder 2"/>
          <p:cNvSpPr>
            <a:spLocks noGrp="1"/>
          </p:cNvSpPr>
          <p:nvPr>
            <p:ph idx="1"/>
          </p:nvPr>
        </p:nvSpPr>
        <p:spPr bwMode="auto">
          <a:xfrm>
            <a:off x="487363" y="1316038"/>
            <a:ext cx="8013700" cy="4899025"/>
          </a:xfrm>
          <a:noFill/>
          <a:ln>
            <a:miter lim="800000"/>
            <a:headEnd/>
            <a:tailEnd/>
          </a:ln>
        </p:spPr>
        <p:txBody>
          <a:bodyPr vert="horz" wrap="square" lIns="91440" tIns="45720" rIns="91440" bIns="45720" numCol="1" anchor="t" anchorCtr="0" compatLnSpc="1">
            <a:prstTxWarp prst="textNoShape">
              <a:avLst/>
            </a:prstTxWarp>
          </a:bodyPr>
          <a:lstStyle/>
          <a:p>
            <a:pPr indent="-304800"/>
            <a:r>
              <a:rPr lang="nl-BE" dirty="0" smtClean="0"/>
              <a:t>Top Pages</a:t>
            </a:r>
          </a:p>
          <a:p>
            <a:pPr marL="614363" lvl="1" indent="-250825"/>
            <a:r>
              <a:rPr lang="nl-BE" dirty="0" err="1" smtClean="0"/>
              <a:t>Not</a:t>
            </a:r>
            <a:r>
              <a:rPr lang="nl-BE" dirty="0" smtClean="0"/>
              <a:t> </a:t>
            </a:r>
            <a:r>
              <a:rPr lang="nl-BE" dirty="0" err="1" smtClean="0"/>
              <a:t>clear</a:t>
            </a:r>
            <a:r>
              <a:rPr lang="nl-BE" dirty="0" smtClean="0"/>
              <a:t> </a:t>
            </a:r>
            <a:r>
              <a:rPr lang="nl-BE" dirty="0" err="1" smtClean="0"/>
              <a:t>what</a:t>
            </a:r>
            <a:r>
              <a:rPr lang="nl-BE" dirty="0" smtClean="0"/>
              <a:t> </a:t>
            </a:r>
            <a:r>
              <a:rPr lang="nl-BE" dirty="0" err="1" smtClean="0"/>
              <a:t>they</a:t>
            </a:r>
            <a:r>
              <a:rPr lang="nl-BE" dirty="0" smtClean="0"/>
              <a:t> are</a:t>
            </a:r>
          </a:p>
          <a:p>
            <a:pPr indent="-304800"/>
            <a:endParaRPr lang="nl-BE" dirty="0" smtClean="0"/>
          </a:p>
          <a:p>
            <a:pPr indent="-304800"/>
            <a:r>
              <a:rPr lang="nl-BE" dirty="0" smtClean="0"/>
              <a:t>Banners on the </a:t>
            </a:r>
            <a:r>
              <a:rPr lang="nl-BE" dirty="0" err="1" smtClean="0"/>
              <a:t>left</a:t>
            </a:r>
            <a:r>
              <a:rPr lang="nl-BE" dirty="0" smtClean="0"/>
              <a:t> column</a:t>
            </a:r>
          </a:p>
          <a:p>
            <a:pPr marL="614363" lvl="1" indent="-250825"/>
            <a:r>
              <a:rPr lang="nl-BE" dirty="0" err="1" smtClean="0"/>
              <a:t>Not</a:t>
            </a:r>
            <a:r>
              <a:rPr lang="nl-BE" dirty="0" smtClean="0"/>
              <a:t> </a:t>
            </a:r>
            <a:r>
              <a:rPr lang="nl-BE" dirty="0" err="1" smtClean="0"/>
              <a:t>clear</a:t>
            </a:r>
            <a:r>
              <a:rPr lang="nl-BE" dirty="0" smtClean="0"/>
              <a:t> </a:t>
            </a:r>
            <a:r>
              <a:rPr lang="nl-BE" dirty="0" err="1" smtClean="0"/>
              <a:t>what</a:t>
            </a:r>
            <a:r>
              <a:rPr lang="nl-BE" dirty="0" smtClean="0"/>
              <a:t> </a:t>
            </a:r>
            <a:r>
              <a:rPr lang="nl-BE" dirty="0" err="1" smtClean="0"/>
              <a:t>they</a:t>
            </a:r>
            <a:r>
              <a:rPr lang="nl-BE" dirty="0" smtClean="0"/>
              <a:t> are</a:t>
            </a:r>
          </a:p>
          <a:p>
            <a:pPr marL="614363" lvl="1" indent="-250825"/>
            <a:r>
              <a:rPr lang="nl-BE" dirty="0" smtClean="0"/>
              <a:t>Feel </a:t>
            </a:r>
            <a:r>
              <a:rPr lang="nl-BE" dirty="0" err="1" smtClean="0"/>
              <a:t>like</a:t>
            </a:r>
            <a:r>
              <a:rPr lang="nl-BE" dirty="0" smtClean="0"/>
              <a:t> advertising</a:t>
            </a:r>
          </a:p>
        </p:txBody>
      </p:sp>
      <p:sp>
        <p:nvSpPr>
          <p:cNvPr id="537603" name="Content Placeholder 3"/>
          <p:cNvSpPr>
            <a:spLocks noGrp="1"/>
          </p:cNvSpPr>
          <p:nvPr>
            <p:ph sz="quarter" idx="10"/>
          </p:nvPr>
        </p:nvSpPr>
        <p:spPr bwMode="auto">
          <a:xfrm>
            <a:off x="5745163" y="1009650"/>
            <a:ext cx="2857500" cy="285750"/>
          </a:xfrm>
          <a:noFill/>
          <a:ln>
            <a:miter lim="800000"/>
            <a:headEnd/>
            <a:tailEnd/>
          </a:ln>
        </p:spPr>
        <p:txBody>
          <a:bodyPr vert="horz" wrap="square" lIns="91440" tIns="45720" rIns="91440" bIns="45720" numCol="1" anchor="t" anchorCtr="0" compatLnSpc="1">
            <a:prstTxWarp prst="textNoShape">
              <a:avLst/>
            </a:prstTxWarp>
          </a:bodyPr>
          <a:lstStyle/>
          <a:p>
            <a:endParaRPr lang="nl-BE" smtClean="0"/>
          </a:p>
        </p:txBody>
      </p:sp>
      <p:sp>
        <p:nvSpPr>
          <p:cNvPr id="537604" name="Slide Number Placeholder 4"/>
          <p:cNvSpPr>
            <a:spLocks noGrp="1"/>
          </p:cNvSpPr>
          <p:nvPr>
            <p:ph type="sldNum" sz="quarter" idx="11"/>
          </p:nvPr>
        </p:nvSpPr>
        <p:spPr bwMode="auto">
          <a:ln>
            <a:miter lim="800000"/>
            <a:headEnd/>
            <a:tailEnd/>
          </a:ln>
        </p:spPr>
        <p:txBody>
          <a:bodyPr vert="horz" wrap="square" lIns="91440" tIns="45720" rIns="91440" bIns="45720" numCol="1" anchorCtr="0" compatLnSpc="1">
            <a:prstTxWarp prst="textNoShape">
              <a:avLst/>
            </a:prstTxWarp>
          </a:bodyPr>
          <a:lstStyle/>
          <a:p>
            <a:fld id="{49F46CBB-E1C1-418B-BBBA-33F60E89B47D}" type="slidenum">
              <a:rPr lang="en-US" smtClean="0"/>
              <a:pPr/>
              <a:t>66</a:t>
            </a:fld>
            <a:endParaRPr lang="en-US" smtClean="0"/>
          </a:p>
        </p:txBody>
      </p:sp>
      <p:pic>
        <p:nvPicPr>
          <p:cNvPr id="537606"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406695" y="2348880"/>
            <a:ext cx="1367979" cy="4235233"/>
          </a:xfrm>
          <a:prstGeom prst="rect">
            <a:avLst/>
          </a:prstGeom>
          <a:ln>
            <a:noFill/>
          </a:ln>
          <a:effectLst>
            <a:outerShdw blurRad="292100" dist="139700" dir="2700000" algn="tl" rotWithShape="0">
              <a:srgbClr val="333333">
                <a:alpha val="65000"/>
              </a:srgbClr>
            </a:outerShdw>
          </a:effectLst>
        </p:spPr>
      </p:pic>
      <p:pic>
        <p:nvPicPr>
          <p:cNvPr id="537607" name="Picture 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932040" y="1340768"/>
            <a:ext cx="1980146" cy="125110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30442389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endParaRPr lang="nl-BE" dirty="0"/>
          </a:p>
        </p:txBody>
      </p:sp>
      <p:sp>
        <p:nvSpPr>
          <p:cNvPr id="6" name="Content Placeholder 5"/>
          <p:cNvSpPr>
            <a:spLocks noGrp="1"/>
          </p:cNvSpPr>
          <p:nvPr>
            <p:ph sz="quarter" idx="10"/>
          </p:nvPr>
        </p:nvSpPr>
        <p:spPr/>
        <p:txBody>
          <a:bodyPr/>
          <a:lstStyle/>
          <a:p>
            <a:endParaRPr lang="nl-BE"/>
          </a:p>
        </p:txBody>
      </p:sp>
      <p:sp>
        <p:nvSpPr>
          <p:cNvPr id="4" name="Title 3"/>
          <p:cNvSpPr>
            <a:spLocks noGrp="1"/>
          </p:cNvSpPr>
          <p:nvPr>
            <p:ph type="title"/>
          </p:nvPr>
        </p:nvSpPr>
        <p:spPr/>
        <p:txBody>
          <a:bodyPr/>
          <a:lstStyle/>
          <a:p>
            <a:r>
              <a:rPr lang="en-GB" smtClean="0"/>
              <a:t>Page</a:t>
            </a:r>
            <a:r>
              <a:rPr lang="en-GB" baseline="0" smtClean="0"/>
              <a:t> types</a:t>
            </a:r>
            <a:endParaRPr lang="en-GB" dirty="0"/>
          </a:p>
        </p:txBody>
      </p:sp>
      <p:sp>
        <p:nvSpPr>
          <p:cNvPr id="8" name="Slide Number Placeholder 7"/>
          <p:cNvSpPr>
            <a:spLocks noGrp="1"/>
          </p:cNvSpPr>
          <p:nvPr>
            <p:ph type="sldNum" sz="quarter" idx="4"/>
          </p:nvPr>
        </p:nvSpPr>
        <p:spPr/>
        <p:txBody>
          <a:bodyPr/>
          <a:lstStyle/>
          <a:p>
            <a:pPr algn="r"/>
            <a:fld id="{CAD5B688-D854-4762-A124-8473EE1AC442}" type="slidenum">
              <a:rPr lang="en-US" sz="1400" smtClean="0">
                <a:solidFill>
                  <a:srgbClr val="FFFFFF"/>
                </a:solidFill>
              </a:rPr>
              <a:pPr algn="r"/>
              <a:t>67</a:t>
            </a:fld>
            <a:endParaRPr lang="en-US" sz="1400" dirty="0">
              <a:solidFill>
                <a:srgbClr val="FFFFFF"/>
              </a:solidFill>
            </a:endParaRPr>
          </a:p>
        </p:txBody>
      </p:sp>
      <p:pic>
        <p:nvPicPr>
          <p:cNvPr id="5122"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r="11329"/>
          <a:stretch>
            <a:fillRect/>
          </a:stretch>
        </p:blipFill>
        <p:spPr bwMode="auto">
          <a:xfrm>
            <a:off x="0" y="0"/>
            <a:ext cx="9144000" cy="6858000"/>
          </a:xfrm>
          <a:prstGeom prst="rect">
            <a:avLst/>
          </a:prstGeom>
          <a:noFill/>
          <a:ln w="9525">
            <a:noFill/>
            <a:miter lim="800000"/>
            <a:headEnd/>
            <a:tailEnd/>
          </a:ln>
        </p:spPr>
      </p:pic>
      <p:sp>
        <p:nvSpPr>
          <p:cNvPr id="10" name="Content Placeholder 2"/>
          <p:cNvSpPr txBox="1">
            <a:spLocks/>
          </p:cNvSpPr>
          <p:nvPr/>
        </p:nvSpPr>
        <p:spPr>
          <a:xfrm>
            <a:off x="2786050" y="1000108"/>
            <a:ext cx="5890490" cy="1071570"/>
          </a:xfrm>
          <a:prstGeom prst="rect">
            <a:avLst/>
          </a:prstGeom>
          <a:solidFill>
            <a:srgbClr val="483838">
              <a:alpha val="60000"/>
            </a:srgbClr>
          </a:solidFill>
        </p:spPr>
        <p:txBody>
          <a:bodyPr>
            <a:noAutofit/>
          </a:bodyPr>
          <a:lstStyle/>
          <a:p>
            <a:pPr marL="358775" indent="1588" algn="r" eaLnBrk="0" hangingPunct="0">
              <a:lnSpc>
                <a:spcPct val="120000"/>
              </a:lnSpc>
              <a:spcBef>
                <a:spcPts val="800"/>
              </a:spcBef>
              <a:tabLst>
                <a:tab pos="360363" algn="l"/>
              </a:tabLst>
            </a:pPr>
            <a:r>
              <a:rPr lang="en-GB" sz="5400" kern="0" dirty="0" smtClean="0">
                <a:solidFill>
                  <a:srgbClr val="FFFFFF"/>
                </a:solidFill>
                <a:latin typeface="Calibri"/>
                <a:ea typeface="+mn-ea"/>
                <a:cs typeface="+mn-cs"/>
              </a:rPr>
              <a:t>Page types</a:t>
            </a:r>
          </a:p>
        </p:txBody>
      </p:sp>
    </p:spTree>
    <p:extLst>
      <p:ext uri="{BB962C8B-B14F-4D97-AF65-F5344CB8AC3E}">
        <p14:creationId xmlns:p14="http://schemas.microsoft.com/office/powerpoint/2010/main" val="32733768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sp>
        <p:nvSpPr>
          <p:cNvPr id="3" name="Content Placeholder 2"/>
          <p:cNvSpPr>
            <a:spLocks noGrp="1"/>
          </p:cNvSpPr>
          <p:nvPr>
            <p:ph idx="1"/>
          </p:nvPr>
        </p:nvSpPr>
        <p:spPr/>
        <p:txBody>
          <a:bodyPr/>
          <a:lstStyle/>
          <a:p>
            <a:endParaRPr lang="nl-BE"/>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C256873F-55EB-4E57-A76D-ADC9035522FF}" type="slidenum">
              <a:rPr lang="en-US" smtClean="0"/>
              <a:pPr>
                <a:defRPr/>
              </a:pPr>
              <a:t>68</a:t>
            </a:fld>
            <a:endParaRPr lang="en-US" dirty="0"/>
          </a:p>
        </p:txBody>
      </p:sp>
      <p:pic>
        <p:nvPicPr>
          <p:cNvPr id="356354" name="Picture 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0350" y="0"/>
            <a:ext cx="913365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10244825"/>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Section page</a:t>
            </a:r>
            <a:endParaRPr lang="en-GB" dirty="0"/>
          </a:p>
        </p:txBody>
      </p:sp>
      <p:sp>
        <p:nvSpPr>
          <p:cNvPr id="3" name="Content Placeholder 2"/>
          <p:cNvSpPr>
            <a:spLocks noGrp="1"/>
          </p:cNvSpPr>
          <p:nvPr>
            <p:ph idx="1"/>
          </p:nvPr>
        </p:nvSpPr>
        <p:spPr/>
        <p:txBody>
          <a:bodyPr>
            <a:normAutofit lnSpcReduction="10000"/>
          </a:bodyPr>
          <a:lstStyle/>
          <a:p>
            <a:r>
              <a:rPr lang="en-GB" dirty="0" smtClean="0"/>
              <a:t>Flat list of topics (left menu) vs. thematic grouping in content zone</a:t>
            </a:r>
          </a:p>
          <a:p>
            <a:r>
              <a:rPr lang="en-GB" dirty="0" smtClean="0"/>
              <a:t>Much visual clutter for a title, an intro text, and a list of links.</a:t>
            </a:r>
          </a:p>
          <a:p>
            <a:pPr lvl="1"/>
            <a:r>
              <a:rPr lang="en-GB" dirty="0" smtClean="0"/>
              <a:t>Purely a navigational page</a:t>
            </a:r>
          </a:p>
          <a:p>
            <a:r>
              <a:rPr lang="en-GB" dirty="0" smtClean="0"/>
              <a:t>Visual design and visuals: icons, share-button, banner…</a:t>
            </a:r>
          </a:p>
          <a:p>
            <a:r>
              <a:rPr lang="en-GB" dirty="0" smtClean="0"/>
              <a:t>cf. ideal line length for content (intro text)</a:t>
            </a:r>
            <a:endParaRPr lang="en-GB" dirty="0"/>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C256873F-55EB-4E57-A76D-ADC9035522FF}" type="slidenum">
              <a:rPr lang="en-US" smtClean="0"/>
              <a:pPr>
                <a:defRPr/>
              </a:pPr>
              <a:t>69</a:t>
            </a:fld>
            <a:endParaRPr lang="en-US" dirty="0"/>
          </a:p>
        </p:txBody>
      </p:sp>
    </p:spTree>
    <p:extLst>
      <p:ext uri="{BB962C8B-B14F-4D97-AF65-F5344CB8AC3E}">
        <p14:creationId xmlns:p14="http://schemas.microsoft.com/office/powerpoint/2010/main" val="29015436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Understand (2)</a:t>
            </a:r>
            <a:endParaRPr lang="en-GB" dirty="0"/>
          </a:p>
        </p:txBody>
      </p:sp>
      <p:sp>
        <p:nvSpPr>
          <p:cNvPr id="3" name="Content Placeholder 2"/>
          <p:cNvSpPr>
            <a:spLocks noGrp="1"/>
          </p:cNvSpPr>
          <p:nvPr>
            <p:ph idx="1"/>
          </p:nvPr>
        </p:nvSpPr>
        <p:spPr/>
        <p:txBody>
          <a:bodyPr/>
          <a:lstStyle/>
          <a:p>
            <a:r>
              <a:rPr lang="en-GB" smtClean="0"/>
              <a:t>Do a thorough </a:t>
            </a:r>
            <a:r>
              <a:rPr lang="en-GB" b="1" smtClean="0"/>
              <a:t>assessment</a:t>
            </a:r>
            <a:r>
              <a:rPr lang="en-GB" smtClean="0"/>
              <a:t> of the current web site</a:t>
            </a:r>
          </a:p>
          <a:p>
            <a:pPr lvl="1"/>
            <a:r>
              <a:rPr lang="en-GB" smtClean="0"/>
              <a:t>Usability review</a:t>
            </a:r>
          </a:p>
          <a:p>
            <a:pPr lvl="1"/>
            <a:r>
              <a:rPr lang="en-GB" smtClean="0"/>
              <a:t>Benchmarking</a:t>
            </a:r>
          </a:p>
          <a:p>
            <a:pPr lvl="1"/>
            <a:r>
              <a:rPr lang="en-GB" smtClean="0"/>
              <a:t>Technical analysis</a:t>
            </a:r>
            <a:endParaRPr lang="en-GB" dirty="0"/>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A43C6F02-E407-442B-93C3-136B5EBFBFA0}" type="slidenum">
              <a:rPr lang="en-US"/>
              <a:pPr>
                <a:defRPr/>
              </a:pPr>
              <a:t>7</a:t>
            </a:fld>
            <a:endParaRPr lang="en-US" dirty="0"/>
          </a:p>
        </p:txBody>
      </p:sp>
    </p:spTree>
    <p:extLst>
      <p:ext uri="{BB962C8B-B14F-4D97-AF65-F5344CB8AC3E}">
        <p14:creationId xmlns:p14="http://schemas.microsoft.com/office/powerpoint/2010/main" val="70874874"/>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nl-BE"/>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C256873F-55EB-4E57-A76D-ADC9035522FF}" type="slidenum">
              <a:rPr lang="en-US" smtClean="0"/>
              <a:pPr>
                <a:defRPr/>
              </a:pPr>
              <a:t>70</a:t>
            </a:fld>
            <a:endParaRPr lang="en-US" dirty="0"/>
          </a:p>
        </p:txBody>
      </p:sp>
      <p:pic>
        <p:nvPicPr>
          <p:cNvPr id="357378"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27584" y="15914"/>
            <a:ext cx="7056784" cy="68736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5538796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nl-BE"/>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C256873F-55EB-4E57-A76D-ADC9035522FF}" type="slidenum">
              <a:rPr lang="en-US" smtClean="0"/>
              <a:pPr>
                <a:defRPr/>
              </a:pPr>
              <a:t>71</a:t>
            </a:fld>
            <a:endParaRPr lang="en-US" dirty="0"/>
          </a:p>
        </p:txBody>
      </p:sp>
      <p:pic>
        <p:nvPicPr>
          <p:cNvPr id="358402"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35197" y="0"/>
            <a:ext cx="7437203" cy="6021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08720597"/>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Content / topic page</a:t>
            </a:r>
            <a:endParaRPr lang="en-GB" dirty="0"/>
          </a:p>
        </p:txBody>
      </p:sp>
      <p:sp>
        <p:nvSpPr>
          <p:cNvPr id="3" name="Content Placeholder 2"/>
          <p:cNvSpPr>
            <a:spLocks noGrp="1"/>
          </p:cNvSpPr>
          <p:nvPr>
            <p:ph idx="1"/>
          </p:nvPr>
        </p:nvSpPr>
        <p:spPr/>
        <p:txBody>
          <a:bodyPr/>
          <a:lstStyle/>
          <a:p>
            <a:r>
              <a:rPr lang="en-GB" dirty="0" smtClean="0"/>
              <a:t>Classic web page template, that is not very flexible </a:t>
            </a:r>
          </a:p>
          <a:p>
            <a:r>
              <a:rPr lang="en-GB" dirty="0" smtClean="0"/>
              <a:t>Projects, reports, key documents…</a:t>
            </a:r>
          </a:p>
          <a:p>
            <a:pPr lvl="1"/>
            <a:r>
              <a:rPr lang="en-GB" dirty="0" smtClean="0"/>
              <a:t>all treated visually in an identical way</a:t>
            </a:r>
          </a:p>
          <a:p>
            <a:r>
              <a:rPr lang="en-GB" dirty="0" smtClean="0"/>
              <a:t>Topic page should become a mini-site, with different types of information, and even a number of sub sections</a:t>
            </a:r>
          </a:p>
          <a:p>
            <a:endParaRPr lang="en-GB" dirty="0"/>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C256873F-55EB-4E57-A76D-ADC9035522FF}" type="slidenum">
              <a:rPr lang="en-US" smtClean="0"/>
              <a:pPr>
                <a:defRPr/>
              </a:pPr>
              <a:t>72</a:t>
            </a:fld>
            <a:endParaRPr lang="en-US" dirty="0"/>
          </a:p>
        </p:txBody>
      </p:sp>
    </p:spTree>
    <p:extLst>
      <p:ext uri="{BB962C8B-B14F-4D97-AF65-F5344CB8AC3E}">
        <p14:creationId xmlns:p14="http://schemas.microsoft.com/office/powerpoint/2010/main" val="224228004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Conclusion: 2 templates</a:t>
            </a:r>
            <a:endParaRPr lang="en-GB" dirty="0"/>
          </a:p>
        </p:txBody>
      </p:sp>
      <p:sp>
        <p:nvSpPr>
          <p:cNvPr id="3" name="Content Placeholder 2"/>
          <p:cNvSpPr>
            <a:spLocks noGrp="1"/>
          </p:cNvSpPr>
          <p:nvPr>
            <p:ph idx="1"/>
          </p:nvPr>
        </p:nvSpPr>
        <p:spPr/>
        <p:txBody>
          <a:bodyPr/>
          <a:lstStyle/>
          <a:p>
            <a:r>
              <a:rPr lang="en-GB" smtClean="0"/>
              <a:t>3-column template</a:t>
            </a:r>
            <a:endParaRPr lang="en-GB" dirty="0"/>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C256873F-55EB-4E57-A76D-ADC9035522FF}" type="slidenum">
              <a:rPr lang="en-US" smtClean="0"/>
              <a:pPr>
                <a:defRPr/>
              </a:pPr>
              <a:t>73</a:t>
            </a:fld>
            <a:endParaRPr lang="en-US" dirty="0"/>
          </a:p>
        </p:txBody>
      </p:sp>
      <p:pic>
        <p:nvPicPr>
          <p:cNvPr id="359429" name="Picture 5" descr="P:\inteuc\design\export\inteuc_wireframes_files\png_3.pn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b="50000"/>
          <a:stretch/>
        </p:blipFill>
        <p:spPr bwMode="auto">
          <a:xfrm>
            <a:off x="1259632" y="1916832"/>
            <a:ext cx="6696744" cy="48572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5003154"/>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r>
              <a:rPr lang="en-GB" smtClean="0"/>
              <a:t>2-column template</a:t>
            </a:r>
            <a:endParaRPr lang="en-GB" dirty="0"/>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C256873F-55EB-4E57-A76D-ADC9035522FF}" type="slidenum">
              <a:rPr lang="en-US" smtClean="0"/>
              <a:pPr>
                <a:defRPr/>
              </a:pPr>
              <a:t>74</a:t>
            </a:fld>
            <a:endParaRPr lang="en-US" dirty="0"/>
          </a:p>
        </p:txBody>
      </p:sp>
      <p:pic>
        <p:nvPicPr>
          <p:cNvPr id="6" name="Picture 6" descr="P:\inteuc\design\export\inteuc_wireframes_files\png_4.pn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b="44795"/>
          <a:stretch/>
        </p:blipFill>
        <p:spPr bwMode="auto">
          <a:xfrm>
            <a:off x="1403648" y="1923400"/>
            <a:ext cx="6048672" cy="48438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7906157"/>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nl-BE"/>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C256873F-55EB-4E57-A76D-ADC9035522FF}" type="slidenum">
              <a:rPr lang="en-US" smtClean="0"/>
              <a:pPr>
                <a:defRPr/>
              </a:pPr>
              <a:t>75</a:t>
            </a:fld>
            <a:endParaRPr lang="en-US" dirty="0"/>
          </a:p>
        </p:txBody>
      </p:sp>
      <p:pic>
        <p:nvPicPr>
          <p:cNvPr id="355330" name="Picture 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899592" y="0"/>
            <a:ext cx="4608743" cy="652534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55331" name="Picture 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563888" y="332656"/>
            <a:ext cx="4680520" cy="639742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22928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53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61" name="Title 1"/>
          <p:cNvSpPr>
            <a:spLocks noGrp="1"/>
          </p:cNvSpPr>
          <p:nvPr>
            <p:ph type="title"/>
          </p:nvPr>
        </p:nvSpPr>
        <p:spPr bwMode="auto">
          <a:xfrm>
            <a:off x="490538" y="142875"/>
            <a:ext cx="7461250" cy="1011238"/>
          </a:xfrm>
          <a:noFill/>
          <a:ln>
            <a:miter lim="800000"/>
            <a:headEnd/>
            <a:tailEnd/>
          </a:ln>
        </p:spPr>
        <p:txBody>
          <a:bodyPr vert="horz" wrap="square" lIns="91440" tIns="45720" rIns="91440" bIns="45720" numCol="1" anchorCtr="0" compatLnSpc="1">
            <a:prstTxWarp prst="textNoShape">
              <a:avLst/>
            </a:prstTxWarp>
          </a:bodyPr>
          <a:lstStyle/>
          <a:p>
            <a:r>
              <a:rPr lang="nl-BE" smtClean="0"/>
              <a:t>Social media</a:t>
            </a:r>
          </a:p>
        </p:txBody>
      </p:sp>
      <p:sp>
        <p:nvSpPr>
          <p:cNvPr id="552962" name="Content Placeholder 2"/>
          <p:cNvSpPr>
            <a:spLocks noGrp="1"/>
          </p:cNvSpPr>
          <p:nvPr>
            <p:ph idx="1"/>
          </p:nvPr>
        </p:nvSpPr>
        <p:spPr bwMode="auto">
          <a:xfrm>
            <a:off x="487363" y="1316038"/>
            <a:ext cx="8013700" cy="4899025"/>
          </a:xfrm>
          <a:noFill/>
          <a:ln>
            <a:miter lim="800000"/>
            <a:headEnd/>
            <a:tailEnd/>
          </a:ln>
        </p:spPr>
        <p:txBody>
          <a:bodyPr vert="horz" wrap="square" lIns="91440" tIns="45720" rIns="91440" bIns="45720" numCol="1" anchor="t" anchorCtr="0" compatLnSpc="1">
            <a:prstTxWarp prst="textNoShape">
              <a:avLst/>
            </a:prstTxWarp>
            <a:normAutofit fontScale="92500"/>
          </a:bodyPr>
          <a:lstStyle/>
          <a:p>
            <a:r>
              <a:rPr lang="en-US" dirty="0"/>
              <a:t>No mouse-over effect</a:t>
            </a:r>
          </a:p>
          <a:p>
            <a:r>
              <a:rPr lang="en-US" dirty="0"/>
              <a:t>Not clear if they are </a:t>
            </a:r>
            <a:r>
              <a:rPr lang="en-US" dirty="0" smtClean="0"/>
              <a:t>for</a:t>
            </a:r>
            <a:br>
              <a:rPr lang="en-US" dirty="0" smtClean="0"/>
            </a:br>
            <a:r>
              <a:rPr lang="en-US" dirty="0" smtClean="0"/>
              <a:t>sharing </a:t>
            </a:r>
            <a:r>
              <a:rPr lang="en-US" dirty="0"/>
              <a:t>or following</a:t>
            </a:r>
          </a:p>
          <a:p>
            <a:r>
              <a:rPr lang="en-US" dirty="0"/>
              <a:t>Facebook  link goes to old “I fight poverty” page</a:t>
            </a:r>
          </a:p>
          <a:p>
            <a:r>
              <a:rPr lang="en-US" dirty="0"/>
              <a:t>Twitter is </a:t>
            </a:r>
            <a:r>
              <a:rPr lang="en-US" dirty="0" err="1"/>
              <a:t>Piebalgs</a:t>
            </a:r>
            <a:r>
              <a:rPr lang="en-US" dirty="0"/>
              <a:t> personal page</a:t>
            </a:r>
          </a:p>
          <a:p>
            <a:r>
              <a:rPr lang="en-US" dirty="0"/>
              <a:t>YouTube link goes to poorly branded “EU in the World” channel. </a:t>
            </a:r>
          </a:p>
        </p:txBody>
      </p:sp>
      <p:sp>
        <p:nvSpPr>
          <p:cNvPr id="552963" name="Content Placeholder 3"/>
          <p:cNvSpPr>
            <a:spLocks noGrp="1"/>
          </p:cNvSpPr>
          <p:nvPr>
            <p:ph sz="quarter" idx="10"/>
          </p:nvPr>
        </p:nvSpPr>
        <p:spPr bwMode="auto">
          <a:xfrm>
            <a:off x="5745163" y="1009650"/>
            <a:ext cx="2857500" cy="285750"/>
          </a:xfrm>
          <a:noFill/>
          <a:ln>
            <a:miter lim="800000"/>
            <a:headEnd/>
            <a:tailEnd/>
          </a:ln>
        </p:spPr>
        <p:txBody>
          <a:bodyPr vert="horz" wrap="square" lIns="91440" tIns="45720" rIns="91440" bIns="45720" numCol="1" anchor="t" anchorCtr="0" compatLnSpc="1">
            <a:prstTxWarp prst="textNoShape">
              <a:avLst/>
            </a:prstTxWarp>
          </a:bodyPr>
          <a:lstStyle/>
          <a:p>
            <a:endParaRPr lang="nl-BE" smtClean="0"/>
          </a:p>
        </p:txBody>
      </p:sp>
      <p:sp>
        <p:nvSpPr>
          <p:cNvPr id="552964" name="Slide Number Placeholder 4"/>
          <p:cNvSpPr>
            <a:spLocks noGrp="1"/>
          </p:cNvSpPr>
          <p:nvPr>
            <p:ph type="sldNum" sz="quarter" idx="11"/>
          </p:nvPr>
        </p:nvSpPr>
        <p:spPr bwMode="auto">
          <a:ln>
            <a:miter lim="800000"/>
            <a:headEnd/>
            <a:tailEnd/>
          </a:ln>
        </p:spPr>
        <p:txBody>
          <a:bodyPr vert="horz" wrap="square" lIns="91440" tIns="45720" rIns="91440" bIns="45720" numCol="1" anchorCtr="0" compatLnSpc="1">
            <a:prstTxWarp prst="textNoShape">
              <a:avLst/>
            </a:prstTxWarp>
          </a:bodyPr>
          <a:lstStyle/>
          <a:p>
            <a:fld id="{3241D8B4-C624-4BDA-8DC9-69D3B92BEF22}" type="slidenum">
              <a:rPr lang="en-US" smtClean="0"/>
              <a:pPr/>
              <a:t>76</a:t>
            </a:fld>
            <a:endParaRPr lang="en-US" smtClean="0"/>
          </a:p>
        </p:txBody>
      </p:sp>
      <p:pic>
        <p:nvPicPr>
          <p:cNvPr id="552965"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013450" y="1412875"/>
            <a:ext cx="2519363" cy="154305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940359621"/>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985" name="Content Placeholder 4"/>
          <p:cNvSpPr>
            <a:spLocks noGrp="1"/>
          </p:cNvSpPr>
          <p:nvPr>
            <p:ph idx="1"/>
          </p:nvPr>
        </p:nvSpPr>
        <p:spPr bwMode="auto">
          <a:xfrm>
            <a:off x="487363" y="1316038"/>
            <a:ext cx="8013700" cy="4899025"/>
          </a:xfrm>
          <a:noFill/>
          <a:ln>
            <a:miter lim="800000"/>
            <a:headEnd/>
            <a:tailEnd/>
          </a:ln>
        </p:spPr>
        <p:txBody>
          <a:bodyPr vert="horz" wrap="square" lIns="91440" tIns="45720" rIns="91440" bIns="45720" numCol="1" anchor="t" anchorCtr="0" compatLnSpc="1">
            <a:prstTxWarp prst="textNoShape">
              <a:avLst/>
            </a:prstTxWarp>
          </a:bodyPr>
          <a:lstStyle/>
          <a:p>
            <a:pPr indent="-304800"/>
            <a:endParaRPr lang="nl-BE" smtClean="0"/>
          </a:p>
        </p:txBody>
      </p:sp>
      <p:sp>
        <p:nvSpPr>
          <p:cNvPr id="553986" name="Content Placeholder 5"/>
          <p:cNvSpPr>
            <a:spLocks noGrp="1"/>
          </p:cNvSpPr>
          <p:nvPr>
            <p:ph sz="quarter" idx="10"/>
          </p:nvPr>
        </p:nvSpPr>
        <p:spPr bwMode="auto">
          <a:xfrm>
            <a:off x="5745163" y="1009650"/>
            <a:ext cx="2857500" cy="285750"/>
          </a:xfrm>
          <a:noFill/>
          <a:ln>
            <a:miter lim="800000"/>
            <a:headEnd/>
            <a:tailEnd/>
          </a:ln>
        </p:spPr>
        <p:txBody>
          <a:bodyPr vert="horz" wrap="square" lIns="91440" tIns="45720" rIns="91440" bIns="45720" numCol="1" anchor="t" anchorCtr="0" compatLnSpc="1">
            <a:prstTxWarp prst="textNoShape">
              <a:avLst/>
            </a:prstTxWarp>
          </a:bodyPr>
          <a:lstStyle/>
          <a:p>
            <a:pPr>
              <a:spcBef>
                <a:spcPct val="0"/>
              </a:spcBef>
            </a:pPr>
            <a:endParaRPr lang="nl-BE" smtClean="0"/>
          </a:p>
        </p:txBody>
      </p:sp>
      <p:sp>
        <p:nvSpPr>
          <p:cNvPr id="553987" name="Title 3"/>
          <p:cNvSpPr>
            <a:spLocks noGrp="1"/>
          </p:cNvSpPr>
          <p:nvPr>
            <p:ph type="title"/>
          </p:nvPr>
        </p:nvSpPr>
        <p:spPr bwMode="auto">
          <a:xfrm>
            <a:off x="490538" y="142875"/>
            <a:ext cx="7461250" cy="1011238"/>
          </a:xfrm>
          <a:noFill/>
          <a:ln>
            <a:miter lim="800000"/>
            <a:headEnd/>
            <a:tailEnd/>
          </a:ln>
        </p:spPr>
        <p:txBody>
          <a:bodyPr vert="horz" wrap="square" lIns="91440" tIns="45720" rIns="91440" bIns="45720" numCol="1" anchorCtr="0" compatLnSpc="1">
            <a:prstTxWarp prst="textNoShape">
              <a:avLst/>
            </a:prstTxWarp>
          </a:bodyPr>
          <a:lstStyle/>
          <a:p>
            <a:endParaRPr lang="nl-BE" smtClean="0"/>
          </a:p>
        </p:txBody>
      </p:sp>
      <p:sp>
        <p:nvSpPr>
          <p:cNvPr id="553988" name="Slide Number Placeholder 7"/>
          <p:cNvSpPr>
            <a:spLocks noGrp="1"/>
          </p:cNvSpPr>
          <p:nvPr>
            <p:ph type="sldNum" sz="quarter" idx="11"/>
          </p:nvPr>
        </p:nvSpPr>
        <p:spPr bwMode="auto">
          <a:noFill/>
          <a:ln>
            <a:miter lim="800000"/>
            <a:headEnd/>
            <a:tailEnd/>
          </a:ln>
        </p:spPr>
        <p:txBody>
          <a:bodyPr vert="horz" wrap="square" lIns="91440" tIns="45720" rIns="91440" bIns="45720" numCol="1" anchor="t" anchorCtr="0" compatLnSpc="1">
            <a:prstTxWarp prst="textNoShape">
              <a:avLst/>
            </a:prstTxWarp>
          </a:bodyPr>
          <a:lstStyle/>
          <a:p>
            <a:pPr eaLnBrk="1" hangingPunct="1"/>
            <a:fld id="{744C0EBC-0A42-4B17-8E77-DA12FEDBF9BC}" type="slidenum">
              <a:rPr lang="en-US" b="0" smtClean="0"/>
              <a:pPr eaLnBrk="1" hangingPunct="1"/>
              <a:t>77</a:t>
            </a:fld>
            <a:endParaRPr lang="en-US" b="0" smtClean="0"/>
          </a:p>
        </p:txBody>
      </p:sp>
      <p:pic>
        <p:nvPicPr>
          <p:cNvPr id="7" name="Picture 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0" y="0"/>
            <a:ext cx="9144000" cy="6858000"/>
          </a:xfrm>
          <a:prstGeom prst="rect">
            <a:avLst/>
          </a:prstGeom>
          <a:ln>
            <a:noFill/>
          </a:ln>
          <a:effectLst>
            <a:outerShdw blurRad="292100" dist="139700" dir="2700000" algn="tl" rotWithShape="0">
              <a:srgbClr val="333333">
                <a:alpha val="65000"/>
              </a:srgbClr>
            </a:outerShdw>
          </a:effectLst>
          <a:extLst/>
        </p:spPr>
      </p:pic>
      <p:sp>
        <p:nvSpPr>
          <p:cNvPr id="10" name="Content Placeholder 2"/>
          <p:cNvSpPr txBox="1">
            <a:spLocks/>
          </p:cNvSpPr>
          <p:nvPr/>
        </p:nvSpPr>
        <p:spPr>
          <a:xfrm>
            <a:off x="611188" y="1000125"/>
            <a:ext cx="8066087" cy="1071563"/>
          </a:xfrm>
          <a:prstGeom prst="rect">
            <a:avLst/>
          </a:prstGeom>
          <a:solidFill>
            <a:srgbClr val="483838">
              <a:alpha val="60000"/>
            </a:srgbClr>
          </a:solidFill>
        </p:spPr>
        <p:txBody>
          <a:bodyPr/>
          <a:lstStyle/>
          <a:p>
            <a:pPr marL="358775" indent="1588" algn="r">
              <a:lnSpc>
                <a:spcPct val="120000"/>
              </a:lnSpc>
              <a:spcBef>
                <a:spcPts val="800"/>
              </a:spcBef>
              <a:tabLst>
                <a:tab pos="360363" algn="l"/>
              </a:tabLst>
              <a:defRPr/>
            </a:pPr>
            <a:r>
              <a:rPr lang="en-GB" sz="4000" kern="0" dirty="0">
                <a:solidFill>
                  <a:srgbClr val="FFFFFF"/>
                </a:solidFill>
                <a:latin typeface="Calibri"/>
                <a:ea typeface="+mn-ea"/>
                <a:cs typeface="+mn-cs"/>
              </a:rPr>
              <a:t>Forms &amp; interaction (applications)</a:t>
            </a:r>
          </a:p>
        </p:txBody>
      </p:sp>
    </p:spTree>
    <p:extLst>
      <p:ext uri="{BB962C8B-B14F-4D97-AF65-F5344CB8AC3E}">
        <p14:creationId xmlns:p14="http://schemas.microsoft.com/office/powerpoint/2010/main" val="316706782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0129" name="Title 1"/>
          <p:cNvSpPr>
            <a:spLocks noGrp="1"/>
          </p:cNvSpPr>
          <p:nvPr>
            <p:ph type="title"/>
          </p:nvPr>
        </p:nvSpPr>
        <p:spPr bwMode="auto">
          <a:xfrm>
            <a:off x="490538" y="142875"/>
            <a:ext cx="7461250" cy="1011238"/>
          </a:xfrm>
          <a:noFill/>
          <a:ln>
            <a:miter lim="800000"/>
            <a:headEnd/>
            <a:tailEnd/>
          </a:ln>
        </p:spPr>
        <p:txBody>
          <a:bodyPr vert="horz" wrap="square" lIns="91440" tIns="45720" rIns="91440" bIns="45720" numCol="1" anchorCtr="0" compatLnSpc="1">
            <a:prstTxWarp prst="textNoShape">
              <a:avLst/>
            </a:prstTxWarp>
          </a:bodyPr>
          <a:lstStyle/>
          <a:p>
            <a:r>
              <a:rPr lang="nl-BE" smtClean="0"/>
              <a:t>Calls for proposals</a:t>
            </a:r>
          </a:p>
        </p:txBody>
      </p:sp>
      <p:sp>
        <p:nvSpPr>
          <p:cNvPr id="560130" name="Content Placeholder 3"/>
          <p:cNvSpPr>
            <a:spLocks noGrp="1"/>
          </p:cNvSpPr>
          <p:nvPr>
            <p:ph sz="quarter" idx="10"/>
          </p:nvPr>
        </p:nvSpPr>
        <p:spPr bwMode="auto">
          <a:xfrm>
            <a:off x="5745163" y="1009650"/>
            <a:ext cx="2857500" cy="285750"/>
          </a:xfrm>
          <a:noFill/>
          <a:ln>
            <a:miter lim="800000"/>
            <a:headEnd/>
            <a:tailEnd/>
          </a:ln>
        </p:spPr>
        <p:txBody>
          <a:bodyPr vert="horz" wrap="square" lIns="91440" tIns="45720" rIns="91440" bIns="45720" numCol="1" anchor="t" anchorCtr="0" compatLnSpc="1">
            <a:prstTxWarp prst="textNoShape">
              <a:avLst/>
            </a:prstTxWarp>
          </a:bodyPr>
          <a:lstStyle/>
          <a:p>
            <a:endParaRPr lang="nl-BE" smtClean="0"/>
          </a:p>
        </p:txBody>
      </p:sp>
      <p:sp>
        <p:nvSpPr>
          <p:cNvPr id="560131" name="Slide Number Placeholder 4"/>
          <p:cNvSpPr>
            <a:spLocks noGrp="1"/>
          </p:cNvSpPr>
          <p:nvPr>
            <p:ph type="sldNum" sz="quarter" idx="11"/>
          </p:nvPr>
        </p:nvSpPr>
        <p:spPr bwMode="auto">
          <a:ln>
            <a:miter lim="800000"/>
            <a:headEnd/>
            <a:tailEnd/>
          </a:ln>
        </p:spPr>
        <p:txBody>
          <a:bodyPr vert="horz" wrap="square" lIns="91440" tIns="45720" rIns="91440" bIns="45720" numCol="1" anchorCtr="0" compatLnSpc="1">
            <a:prstTxWarp prst="textNoShape">
              <a:avLst/>
            </a:prstTxWarp>
          </a:bodyPr>
          <a:lstStyle/>
          <a:p>
            <a:fld id="{C9536120-93FB-4E34-9E50-539A29002D1F}" type="slidenum">
              <a:rPr lang="en-US" smtClean="0"/>
              <a:pPr/>
              <a:t>78</a:t>
            </a:fld>
            <a:endParaRPr lang="en-US" smtClean="0"/>
          </a:p>
        </p:txBody>
      </p:sp>
      <p:pic>
        <p:nvPicPr>
          <p:cNvPr id="348163"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79388" y="1484313"/>
            <a:ext cx="6459537" cy="1581150"/>
          </a:xfrm>
          <a:prstGeom prst="rect">
            <a:avLst/>
          </a:prstGeom>
          <a:ln>
            <a:noFill/>
          </a:ln>
          <a:effectLst>
            <a:outerShdw blurRad="292100" dist="139700" dir="2700000" algn="tl" rotWithShape="0">
              <a:srgbClr val="333333">
                <a:alpha val="65000"/>
              </a:srgbClr>
            </a:outerShdw>
          </a:effectLst>
          <a:extLst/>
        </p:spPr>
      </p:pic>
      <p:pic>
        <p:nvPicPr>
          <p:cNvPr id="348162"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187450" y="3284538"/>
            <a:ext cx="7780338" cy="2376487"/>
          </a:xfrm>
          <a:prstGeom prst="rect">
            <a:avLst/>
          </a:prstGeom>
          <a:ln>
            <a:noFill/>
          </a:ln>
          <a:effectLst>
            <a:outerShdw blurRad="292100" dist="139700" dir="2700000" algn="tl" rotWithShape="0">
              <a:srgbClr val="333333">
                <a:alpha val="65000"/>
              </a:srgbClr>
            </a:outerShdw>
          </a:effectLst>
          <a:extLst/>
        </p:spPr>
      </p:pic>
      <p:sp>
        <p:nvSpPr>
          <p:cNvPr id="8" name="Down Arrow 7"/>
          <p:cNvSpPr/>
          <p:nvPr/>
        </p:nvSpPr>
        <p:spPr bwMode="auto">
          <a:xfrm>
            <a:off x="2335213" y="2973388"/>
            <a:ext cx="1141412" cy="569912"/>
          </a:xfrm>
          <a:prstGeom prst="downArrow">
            <a:avLst/>
          </a:prstGeom>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w="12700" cap="flat" cmpd="sng" algn="ctr">
            <a:solidFill>
              <a:srgbClr val="1F6396"/>
            </a:solidFill>
            <a:prstDash val="solid"/>
            <a:round/>
            <a:headEnd type="none" w="med" len="med"/>
            <a:tailEnd type="none" w="med" len="med"/>
          </a:ln>
          <a:effectLst/>
        </p:spPr>
        <p:txBody>
          <a:bodyPr lIns="50800" tIns="50800" rIns="50800" bIns="50800" anchor="b"/>
          <a:lstStyle/>
          <a:p>
            <a:pPr eaLnBrk="0" hangingPunct="0">
              <a:defRPr/>
            </a:pPr>
            <a:endParaRPr lang="nl-BE">
              <a:solidFill>
                <a:srgbClr val="000000"/>
              </a:solidFill>
            </a:endParaRPr>
          </a:p>
        </p:txBody>
      </p:sp>
      <p:sp>
        <p:nvSpPr>
          <p:cNvPr id="560135" name="Oval 9"/>
          <p:cNvSpPr>
            <a:spLocks noChangeArrowheads="1"/>
          </p:cNvSpPr>
          <p:nvPr/>
        </p:nvSpPr>
        <p:spPr bwMode="auto">
          <a:xfrm>
            <a:off x="8285163" y="3068638"/>
            <a:ext cx="827087" cy="812800"/>
          </a:xfrm>
          <a:prstGeom prst="ellipse">
            <a:avLst/>
          </a:prstGeom>
          <a:noFill/>
          <a:ln w="19050" algn="ctr">
            <a:solidFill>
              <a:srgbClr val="FF0000"/>
            </a:solidFill>
            <a:round/>
            <a:headEnd/>
            <a:tailEnd/>
          </a:ln>
        </p:spPr>
        <p:txBody>
          <a:bodyPr lIns="50800" tIns="50800" rIns="50800" bIns="50800" anchor="b"/>
          <a:lstStyle/>
          <a:p>
            <a:pPr eaLnBrk="0" hangingPunct="0"/>
            <a:endParaRPr lang="nl-BE">
              <a:solidFill>
                <a:srgbClr val="000000"/>
              </a:solidFill>
            </a:endParaRPr>
          </a:p>
        </p:txBody>
      </p:sp>
    </p:spTree>
    <p:extLst>
      <p:ext uri="{BB962C8B-B14F-4D97-AF65-F5344CB8AC3E}">
        <p14:creationId xmlns:p14="http://schemas.microsoft.com/office/powerpoint/2010/main" val="1810501880"/>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2177" name="Title 1"/>
          <p:cNvSpPr>
            <a:spLocks noGrp="1"/>
          </p:cNvSpPr>
          <p:nvPr>
            <p:ph type="title"/>
          </p:nvPr>
        </p:nvSpPr>
        <p:spPr bwMode="auto">
          <a:xfrm>
            <a:off x="490538" y="142875"/>
            <a:ext cx="7461250" cy="1011238"/>
          </a:xfrm>
          <a:noFill/>
          <a:ln>
            <a:miter lim="800000"/>
            <a:headEnd/>
            <a:tailEnd/>
          </a:ln>
        </p:spPr>
        <p:txBody>
          <a:bodyPr vert="horz" wrap="square" lIns="91440" tIns="45720" rIns="91440" bIns="45720" numCol="1" anchorCtr="0" compatLnSpc="1">
            <a:prstTxWarp prst="textNoShape">
              <a:avLst/>
            </a:prstTxWarp>
          </a:bodyPr>
          <a:lstStyle/>
          <a:p>
            <a:r>
              <a:rPr lang="nl-BE" smtClean="0"/>
              <a:t>Calls for proposals</a:t>
            </a:r>
          </a:p>
        </p:txBody>
      </p:sp>
      <p:sp>
        <p:nvSpPr>
          <p:cNvPr id="562178" name="Content Placeholder 3"/>
          <p:cNvSpPr>
            <a:spLocks noGrp="1"/>
          </p:cNvSpPr>
          <p:nvPr>
            <p:ph sz="quarter" idx="10"/>
          </p:nvPr>
        </p:nvSpPr>
        <p:spPr bwMode="auto">
          <a:xfrm>
            <a:off x="5745163" y="1009650"/>
            <a:ext cx="2857500" cy="285750"/>
          </a:xfrm>
          <a:noFill/>
          <a:ln>
            <a:miter lim="800000"/>
            <a:headEnd/>
            <a:tailEnd/>
          </a:ln>
        </p:spPr>
        <p:txBody>
          <a:bodyPr vert="horz" wrap="square" lIns="91440" tIns="45720" rIns="91440" bIns="45720" numCol="1" anchor="t" anchorCtr="0" compatLnSpc="1">
            <a:prstTxWarp prst="textNoShape">
              <a:avLst/>
            </a:prstTxWarp>
          </a:bodyPr>
          <a:lstStyle/>
          <a:p>
            <a:endParaRPr lang="nl-BE" smtClean="0"/>
          </a:p>
        </p:txBody>
      </p:sp>
      <p:sp>
        <p:nvSpPr>
          <p:cNvPr id="562179" name="Slide Number Placeholder 4"/>
          <p:cNvSpPr>
            <a:spLocks noGrp="1"/>
          </p:cNvSpPr>
          <p:nvPr>
            <p:ph type="sldNum" sz="quarter" idx="11"/>
          </p:nvPr>
        </p:nvSpPr>
        <p:spPr bwMode="auto">
          <a:ln>
            <a:miter lim="800000"/>
            <a:headEnd/>
            <a:tailEnd/>
          </a:ln>
        </p:spPr>
        <p:txBody>
          <a:bodyPr vert="horz" wrap="square" lIns="91440" tIns="45720" rIns="91440" bIns="45720" numCol="1" anchorCtr="0" compatLnSpc="1">
            <a:prstTxWarp prst="textNoShape">
              <a:avLst/>
            </a:prstTxWarp>
          </a:bodyPr>
          <a:lstStyle/>
          <a:p>
            <a:fld id="{9FD282E5-29AA-4F9F-A74F-E9451775EEEE}" type="slidenum">
              <a:rPr lang="en-US" smtClean="0"/>
              <a:pPr/>
              <a:t>79</a:t>
            </a:fld>
            <a:endParaRPr lang="en-US" smtClean="0"/>
          </a:p>
        </p:txBody>
      </p:sp>
      <p:pic>
        <p:nvPicPr>
          <p:cNvPr id="348162" name="Picture 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579438" y="1606550"/>
            <a:ext cx="7780337" cy="1781175"/>
          </a:xfrm>
          <a:prstGeom prst="rect">
            <a:avLst/>
          </a:prstGeom>
          <a:ln>
            <a:noFill/>
          </a:ln>
          <a:effectLst>
            <a:outerShdw blurRad="292100" dist="139700" dir="2700000" algn="tl" rotWithShape="0">
              <a:srgbClr val="333333">
                <a:alpha val="65000"/>
              </a:srgbClr>
            </a:outerShdw>
          </a:effectLst>
          <a:extLst/>
        </p:spPr>
      </p:pic>
      <p:sp>
        <p:nvSpPr>
          <p:cNvPr id="562181" name="Content Placeholder 2"/>
          <p:cNvSpPr>
            <a:spLocks noGrp="1"/>
          </p:cNvSpPr>
          <p:nvPr>
            <p:ph idx="1"/>
          </p:nvPr>
        </p:nvSpPr>
        <p:spPr bwMode="auto">
          <a:xfrm>
            <a:off x="565150" y="3479800"/>
            <a:ext cx="8013700" cy="1317625"/>
          </a:xfrm>
          <a:noFill/>
          <a:ln>
            <a:miter lim="800000"/>
            <a:headEnd/>
            <a:tailEnd/>
          </a:ln>
        </p:spPr>
        <p:txBody>
          <a:bodyPr vert="horz" wrap="square" lIns="91440" tIns="45720" rIns="91440" bIns="45720" numCol="1" anchor="t" anchorCtr="0" compatLnSpc="1">
            <a:prstTxWarp prst="textNoShape">
              <a:avLst/>
            </a:prstTxWarp>
          </a:bodyPr>
          <a:lstStyle/>
          <a:p>
            <a:pPr marL="90488" indent="0">
              <a:buFontTx/>
              <a:buNone/>
            </a:pPr>
            <a:r>
              <a:rPr lang="nl-BE" sz="2000" smtClean="0"/>
              <a:t>Entry page is empty</a:t>
            </a:r>
            <a:endParaRPr lang="en-US" sz="2000" smtClean="0"/>
          </a:p>
        </p:txBody>
      </p:sp>
      <p:pic>
        <p:nvPicPr>
          <p:cNvPr id="349186" name="Picture 2"/>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581025" y="4271963"/>
            <a:ext cx="7780338" cy="1319212"/>
          </a:xfrm>
          <a:prstGeom prst="rect">
            <a:avLst/>
          </a:prstGeom>
          <a:ln>
            <a:noFill/>
          </a:ln>
          <a:effectLst>
            <a:outerShdw blurRad="292100" dist="139700" dir="2700000" algn="tl" rotWithShape="0">
              <a:srgbClr val="333333">
                <a:alpha val="65000"/>
              </a:srgbClr>
            </a:outerShdw>
          </a:effectLst>
          <a:extLst/>
        </p:spPr>
      </p:pic>
      <p:sp>
        <p:nvSpPr>
          <p:cNvPr id="562183" name="Content Placeholder 2"/>
          <p:cNvSpPr txBox="1">
            <a:spLocks/>
          </p:cNvSpPr>
          <p:nvPr/>
        </p:nvSpPr>
        <p:spPr bwMode="auto">
          <a:xfrm>
            <a:off x="561975" y="5854700"/>
            <a:ext cx="8013700" cy="1319213"/>
          </a:xfrm>
          <a:prstGeom prst="rect">
            <a:avLst/>
          </a:prstGeom>
          <a:noFill/>
          <a:ln w="9525">
            <a:noFill/>
            <a:miter lim="800000"/>
            <a:headEnd/>
            <a:tailEnd/>
          </a:ln>
        </p:spPr>
        <p:txBody>
          <a:bodyPr/>
          <a:lstStyle/>
          <a:p>
            <a:pPr marL="36513" eaLnBrk="0" hangingPunct="0">
              <a:spcBef>
                <a:spcPts val="3000"/>
              </a:spcBef>
              <a:buSzPct val="80000"/>
            </a:pPr>
            <a:r>
              <a:rPr lang="nl-BE" sz="2000">
                <a:solidFill>
                  <a:srgbClr val="5A5A5A"/>
                </a:solidFill>
              </a:rPr>
              <a:t>Visually not coherent</a:t>
            </a:r>
            <a:endParaRPr lang="en-US" sz="2000">
              <a:solidFill>
                <a:srgbClr val="5A5A5A"/>
              </a:solidFill>
            </a:endParaRPr>
          </a:p>
        </p:txBody>
      </p:sp>
    </p:spTree>
    <p:extLst>
      <p:ext uri="{BB962C8B-B14F-4D97-AF65-F5344CB8AC3E}">
        <p14:creationId xmlns:p14="http://schemas.microsoft.com/office/powerpoint/2010/main" val="322555627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Understand (3)</a:t>
            </a:r>
            <a:endParaRPr lang="en-GB" dirty="0"/>
          </a:p>
        </p:txBody>
      </p:sp>
      <p:sp>
        <p:nvSpPr>
          <p:cNvPr id="3" name="Content Placeholder 2"/>
          <p:cNvSpPr>
            <a:spLocks noGrp="1"/>
          </p:cNvSpPr>
          <p:nvPr>
            <p:ph idx="1"/>
          </p:nvPr>
        </p:nvSpPr>
        <p:spPr/>
        <p:txBody>
          <a:bodyPr/>
          <a:lstStyle/>
          <a:p>
            <a:r>
              <a:rPr lang="en-GB" smtClean="0"/>
              <a:t>Formulate a </a:t>
            </a:r>
            <a:r>
              <a:rPr lang="en-GB" b="1" smtClean="0"/>
              <a:t>vision</a:t>
            </a:r>
          </a:p>
          <a:p>
            <a:pPr lvl="1"/>
            <a:r>
              <a:rPr lang="en-GB" smtClean="0"/>
              <a:t>Target audience</a:t>
            </a:r>
          </a:p>
          <a:p>
            <a:pPr lvl="1"/>
            <a:r>
              <a:rPr lang="en-GB" smtClean="0"/>
              <a:t>Goals and objectives</a:t>
            </a:r>
          </a:p>
          <a:p>
            <a:pPr lvl="1"/>
            <a:endParaRPr lang="en-GB" smtClean="0"/>
          </a:p>
          <a:p>
            <a:pPr lvl="1"/>
            <a:r>
              <a:rPr lang="en-GB" smtClean="0"/>
              <a:t>Building blocks for a number of key pages</a:t>
            </a:r>
          </a:p>
          <a:p>
            <a:pPr lvl="2"/>
            <a:r>
              <a:rPr lang="en-GB" smtClean="0"/>
              <a:t>Home page</a:t>
            </a:r>
          </a:p>
          <a:p>
            <a:pPr lvl="2"/>
            <a:r>
              <a:rPr lang="en-GB" smtClean="0"/>
              <a:t>Landing page (topic, region)</a:t>
            </a:r>
            <a:endParaRPr lang="en-GB" dirty="0" smtClean="0"/>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A43C6F02-E407-442B-93C3-136B5EBFBFA0}" type="slidenum">
              <a:rPr lang="en-US"/>
              <a:pPr>
                <a:defRPr/>
              </a:pPr>
              <a:t>8</a:t>
            </a:fld>
            <a:endParaRPr lang="en-US" dirty="0"/>
          </a:p>
        </p:txBody>
      </p:sp>
    </p:spTree>
    <p:extLst>
      <p:ext uri="{BB962C8B-B14F-4D97-AF65-F5344CB8AC3E}">
        <p14:creationId xmlns:p14="http://schemas.microsoft.com/office/powerpoint/2010/main" val="168024610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4225" name="Title 1"/>
          <p:cNvSpPr>
            <a:spLocks noGrp="1"/>
          </p:cNvSpPr>
          <p:nvPr>
            <p:ph type="title"/>
          </p:nvPr>
        </p:nvSpPr>
        <p:spPr bwMode="auto">
          <a:xfrm>
            <a:off x="490538" y="142875"/>
            <a:ext cx="7461250" cy="1011238"/>
          </a:xfrm>
          <a:noFill/>
          <a:ln>
            <a:miter lim="800000"/>
            <a:headEnd/>
            <a:tailEnd/>
          </a:ln>
        </p:spPr>
        <p:txBody>
          <a:bodyPr vert="horz" wrap="square" lIns="91440" tIns="45720" rIns="91440" bIns="45720" numCol="1" anchorCtr="0" compatLnSpc="1">
            <a:prstTxWarp prst="textNoShape">
              <a:avLst/>
            </a:prstTxWarp>
          </a:bodyPr>
          <a:lstStyle/>
          <a:p>
            <a:r>
              <a:rPr lang="nl-BE" smtClean="0"/>
              <a:t>Calls for proposals</a:t>
            </a:r>
          </a:p>
        </p:txBody>
      </p:sp>
      <p:sp>
        <p:nvSpPr>
          <p:cNvPr id="564226" name="Content Placeholder 3"/>
          <p:cNvSpPr>
            <a:spLocks noGrp="1"/>
          </p:cNvSpPr>
          <p:nvPr>
            <p:ph sz="quarter" idx="10"/>
          </p:nvPr>
        </p:nvSpPr>
        <p:spPr bwMode="auto">
          <a:xfrm>
            <a:off x="5745163" y="1009650"/>
            <a:ext cx="2857500" cy="285750"/>
          </a:xfrm>
          <a:noFill/>
          <a:ln>
            <a:miter lim="800000"/>
            <a:headEnd/>
            <a:tailEnd/>
          </a:ln>
        </p:spPr>
        <p:txBody>
          <a:bodyPr vert="horz" wrap="square" lIns="91440" tIns="45720" rIns="91440" bIns="45720" numCol="1" anchor="t" anchorCtr="0" compatLnSpc="1">
            <a:prstTxWarp prst="textNoShape">
              <a:avLst/>
            </a:prstTxWarp>
          </a:bodyPr>
          <a:lstStyle/>
          <a:p>
            <a:endParaRPr lang="nl-BE" smtClean="0"/>
          </a:p>
        </p:txBody>
      </p:sp>
      <p:sp>
        <p:nvSpPr>
          <p:cNvPr id="564227" name="Slide Number Placeholder 4"/>
          <p:cNvSpPr>
            <a:spLocks noGrp="1"/>
          </p:cNvSpPr>
          <p:nvPr>
            <p:ph type="sldNum" sz="quarter" idx="11"/>
          </p:nvPr>
        </p:nvSpPr>
        <p:spPr bwMode="auto">
          <a:ln>
            <a:miter lim="800000"/>
            <a:headEnd/>
            <a:tailEnd/>
          </a:ln>
        </p:spPr>
        <p:txBody>
          <a:bodyPr vert="horz" wrap="square" lIns="91440" tIns="45720" rIns="91440" bIns="45720" numCol="1" anchorCtr="0" compatLnSpc="1">
            <a:prstTxWarp prst="textNoShape">
              <a:avLst/>
            </a:prstTxWarp>
          </a:bodyPr>
          <a:lstStyle/>
          <a:p>
            <a:fld id="{74AC2D0B-BB8F-41C2-B00D-BD3A3ACD9FD1}" type="slidenum">
              <a:rPr lang="en-US" smtClean="0"/>
              <a:pPr/>
              <a:t>80</a:t>
            </a:fld>
            <a:endParaRPr lang="en-US" smtClean="0"/>
          </a:p>
        </p:txBody>
      </p:sp>
      <p:sp>
        <p:nvSpPr>
          <p:cNvPr id="564228" name="Content Placeholder 2"/>
          <p:cNvSpPr txBox="1">
            <a:spLocks/>
          </p:cNvSpPr>
          <p:nvPr/>
        </p:nvSpPr>
        <p:spPr bwMode="auto">
          <a:xfrm>
            <a:off x="374650" y="5445125"/>
            <a:ext cx="8013700" cy="1317625"/>
          </a:xfrm>
          <a:prstGeom prst="rect">
            <a:avLst/>
          </a:prstGeom>
          <a:noFill/>
          <a:ln w="9525">
            <a:noFill/>
            <a:miter lim="800000"/>
            <a:headEnd/>
            <a:tailEnd/>
          </a:ln>
        </p:spPr>
        <p:txBody>
          <a:bodyPr/>
          <a:lstStyle/>
          <a:p>
            <a:pPr marL="363538" lvl="1" eaLnBrk="0" hangingPunct="0">
              <a:spcAft>
                <a:spcPts val="200"/>
              </a:spcAft>
              <a:buClr>
                <a:srgbClr val="5A5A5A"/>
              </a:buClr>
              <a:buSzPct val="30000"/>
            </a:pPr>
            <a:r>
              <a:rPr lang="nl-BE" sz="2000">
                <a:solidFill>
                  <a:srgbClr val="5A5A5A"/>
                </a:solidFill>
              </a:rPr>
              <a:t>Filtering options not clear</a:t>
            </a:r>
          </a:p>
          <a:p>
            <a:pPr marL="363538" lvl="1" eaLnBrk="0" hangingPunct="0">
              <a:spcAft>
                <a:spcPts val="200"/>
              </a:spcAft>
              <a:buClr>
                <a:srgbClr val="5A5A5A"/>
              </a:buClr>
              <a:buSzPct val="30000"/>
            </a:pPr>
            <a:r>
              <a:rPr lang="nl-BE" sz="2000">
                <a:solidFill>
                  <a:srgbClr val="5A5A5A"/>
                </a:solidFill>
              </a:rPr>
              <a:t>Lack of information</a:t>
            </a:r>
            <a:endParaRPr lang="en-US" sz="2000">
              <a:solidFill>
                <a:srgbClr val="5A5A5A"/>
              </a:solidFill>
            </a:endParaRPr>
          </a:p>
        </p:txBody>
      </p:sp>
      <p:pic>
        <p:nvPicPr>
          <p:cNvPr id="350210" name="Picture 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795338" y="1341438"/>
            <a:ext cx="7780337" cy="3811587"/>
          </a:xfrm>
          <a:prstGeom prst="rect">
            <a:avLst/>
          </a:prstGeom>
          <a:ln>
            <a:noFill/>
          </a:ln>
          <a:effectLst>
            <a:outerShdw blurRad="292100" dist="139700" dir="2700000" algn="tl" rotWithShape="0">
              <a:srgbClr val="333333">
                <a:alpha val="65000"/>
              </a:srgbClr>
            </a:outerShdw>
          </a:effectLst>
          <a:extLst/>
        </p:spPr>
      </p:pic>
    </p:spTree>
    <p:extLst>
      <p:ext uri="{BB962C8B-B14F-4D97-AF65-F5344CB8AC3E}">
        <p14:creationId xmlns:p14="http://schemas.microsoft.com/office/powerpoint/2010/main" val="3425746140"/>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6033" name="Title 1"/>
          <p:cNvSpPr>
            <a:spLocks noGrp="1"/>
          </p:cNvSpPr>
          <p:nvPr>
            <p:ph type="title"/>
          </p:nvPr>
        </p:nvSpPr>
        <p:spPr bwMode="auto">
          <a:xfrm>
            <a:off x="490538" y="142875"/>
            <a:ext cx="7461250" cy="1011238"/>
          </a:xfrm>
          <a:noFill/>
          <a:ln>
            <a:miter lim="800000"/>
            <a:headEnd/>
            <a:tailEnd/>
          </a:ln>
        </p:spPr>
        <p:txBody>
          <a:bodyPr vert="horz" wrap="square" lIns="91440" tIns="45720" rIns="91440" bIns="45720" numCol="1" anchorCtr="0" compatLnSpc="1">
            <a:prstTxWarp prst="textNoShape">
              <a:avLst/>
            </a:prstTxWarp>
          </a:bodyPr>
          <a:lstStyle/>
          <a:p>
            <a:r>
              <a:rPr lang="nl-BE" smtClean="0"/>
              <a:t>iCenter</a:t>
            </a:r>
          </a:p>
        </p:txBody>
      </p:sp>
      <p:sp>
        <p:nvSpPr>
          <p:cNvPr id="556034" name="Content Placeholder 2"/>
          <p:cNvSpPr>
            <a:spLocks noGrp="1"/>
          </p:cNvSpPr>
          <p:nvPr>
            <p:ph idx="1"/>
          </p:nvPr>
        </p:nvSpPr>
        <p:spPr bwMode="auto">
          <a:xfrm>
            <a:off x="5651500" y="1316038"/>
            <a:ext cx="3241675" cy="4899025"/>
          </a:xfrm>
          <a:noFill/>
          <a:ln>
            <a:miter lim="800000"/>
            <a:headEnd/>
            <a:tailEnd/>
          </a:ln>
        </p:spPr>
        <p:txBody>
          <a:bodyPr vert="horz" wrap="square" lIns="91440" tIns="45720" rIns="91440" bIns="45720" numCol="1" anchor="t" anchorCtr="0" compatLnSpc="1">
            <a:prstTxWarp prst="textNoShape">
              <a:avLst/>
            </a:prstTxWarp>
          </a:bodyPr>
          <a:lstStyle/>
          <a:p>
            <a:r>
              <a:rPr lang="nl-BE" dirty="0" err="1"/>
              <a:t>Several</a:t>
            </a:r>
            <a:r>
              <a:rPr lang="nl-BE" dirty="0"/>
              <a:t> links</a:t>
            </a:r>
          </a:p>
          <a:p>
            <a:r>
              <a:rPr lang="nl-BE" dirty="0" err="1"/>
              <a:t>Only</a:t>
            </a:r>
            <a:r>
              <a:rPr lang="nl-BE" dirty="0"/>
              <a:t> </a:t>
            </a:r>
            <a:r>
              <a:rPr lang="nl-BE" dirty="0" err="1"/>
              <a:t>available</a:t>
            </a:r>
            <a:r>
              <a:rPr lang="nl-BE" dirty="0"/>
              <a:t> in French</a:t>
            </a:r>
          </a:p>
          <a:p>
            <a:r>
              <a:rPr lang="nl-BE" dirty="0"/>
              <a:t>Does </a:t>
            </a:r>
            <a:r>
              <a:rPr lang="nl-BE" dirty="0" err="1"/>
              <a:t>not</a:t>
            </a:r>
            <a:r>
              <a:rPr lang="nl-BE" dirty="0"/>
              <a:t> </a:t>
            </a:r>
            <a:r>
              <a:rPr lang="nl-BE" dirty="0" err="1"/>
              <a:t>seem</a:t>
            </a:r>
            <a:r>
              <a:rPr lang="nl-BE" dirty="0"/>
              <a:t> </a:t>
            </a:r>
            <a:r>
              <a:rPr lang="nl-BE" dirty="0" err="1"/>
              <a:t>to</a:t>
            </a:r>
            <a:r>
              <a:rPr lang="nl-BE" dirty="0"/>
              <a:t> </a:t>
            </a:r>
            <a:r>
              <a:rPr lang="nl-BE" dirty="0" err="1"/>
              <a:t>work</a:t>
            </a:r>
            <a:r>
              <a:rPr lang="nl-BE" dirty="0"/>
              <a:t> well</a:t>
            </a:r>
          </a:p>
        </p:txBody>
      </p:sp>
      <p:sp>
        <p:nvSpPr>
          <p:cNvPr id="556035" name="Content Placeholder 3"/>
          <p:cNvSpPr>
            <a:spLocks noGrp="1"/>
          </p:cNvSpPr>
          <p:nvPr>
            <p:ph sz="quarter" idx="10"/>
          </p:nvPr>
        </p:nvSpPr>
        <p:spPr bwMode="auto">
          <a:xfrm>
            <a:off x="5745163" y="1009650"/>
            <a:ext cx="2857500" cy="285750"/>
          </a:xfrm>
          <a:noFill/>
          <a:ln>
            <a:miter lim="800000"/>
            <a:headEnd/>
            <a:tailEnd/>
          </a:ln>
        </p:spPr>
        <p:txBody>
          <a:bodyPr vert="horz" wrap="square" lIns="91440" tIns="45720" rIns="91440" bIns="45720" numCol="1" anchor="t" anchorCtr="0" compatLnSpc="1">
            <a:prstTxWarp prst="textNoShape">
              <a:avLst/>
            </a:prstTxWarp>
          </a:bodyPr>
          <a:lstStyle/>
          <a:p>
            <a:endParaRPr lang="nl-BE" smtClean="0"/>
          </a:p>
        </p:txBody>
      </p:sp>
      <p:sp>
        <p:nvSpPr>
          <p:cNvPr id="556036" name="Slide Number Placeholder 4"/>
          <p:cNvSpPr>
            <a:spLocks noGrp="1"/>
          </p:cNvSpPr>
          <p:nvPr>
            <p:ph type="sldNum" sz="quarter" idx="11"/>
          </p:nvPr>
        </p:nvSpPr>
        <p:spPr bwMode="auto">
          <a:ln>
            <a:miter lim="800000"/>
            <a:headEnd/>
            <a:tailEnd/>
          </a:ln>
        </p:spPr>
        <p:txBody>
          <a:bodyPr vert="horz" wrap="square" lIns="91440" tIns="45720" rIns="91440" bIns="45720" numCol="1" anchorCtr="0" compatLnSpc="1">
            <a:prstTxWarp prst="textNoShape">
              <a:avLst/>
            </a:prstTxWarp>
          </a:bodyPr>
          <a:lstStyle/>
          <a:p>
            <a:fld id="{86ABF839-2BEB-49A6-8DBB-88C9AB1A4C0D}" type="slidenum">
              <a:rPr lang="en-US" smtClean="0"/>
              <a:pPr/>
              <a:t>81</a:t>
            </a:fld>
            <a:endParaRPr lang="en-US" smtClean="0"/>
          </a:p>
        </p:txBody>
      </p:sp>
      <p:pic>
        <p:nvPicPr>
          <p:cNvPr id="346114" name="Picture 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11188" y="1341438"/>
            <a:ext cx="4868862" cy="4319587"/>
          </a:xfrm>
          <a:prstGeom prst="rect">
            <a:avLst/>
          </a:prstGeom>
          <a:ln>
            <a:noFill/>
          </a:ln>
          <a:effectLst>
            <a:outerShdw blurRad="292100" dist="139700" dir="2700000" algn="tl" rotWithShape="0">
              <a:srgbClr val="333333">
                <a:alpha val="65000"/>
              </a:srgbClr>
            </a:outerShdw>
          </a:effectLst>
          <a:extLst/>
        </p:spPr>
      </p:pic>
    </p:spTree>
    <p:extLst>
      <p:ext uri="{BB962C8B-B14F-4D97-AF65-F5344CB8AC3E}">
        <p14:creationId xmlns:p14="http://schemas.microsoft.com/office/powerpoint/2010/main" val="1349926566"/>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8081" name="Title 1"/>
          <p:cNvSpPr>
            <a:spLocks noGrp="1"/>
          </p:cNvSpPr>
          <p:nvPr>
            <p:ph type="title"/>
          </p:nvPr>
        </p:nvSpPr>
        <p:spPr bwMode="auto">
          <a:xfrm>
            <a:off x="490538" y="142875"/>
            <a:ext cx="7461250" cy="1011238"/>
          </a:xfrm>
          <a:noFill/>
          <a:ln>
            <a:miter lim="800000"/>
            <a:headEnd/>
            <a:tailEnd/>
          </a:ln>
        </p:spPr>
        <p:txBody>
          <a:bodyPr vert="horz" wrap="square" lIns="91440" tIns="45720" rIns="91440" bIns="45720" numCol="1" anchorCtr="0" compatLnSpc="1">
            <a:prstTxWarp prst="textNoShape">
              <a:avLst/>
            </a:prstTxWarp>
          </a:bodyPr>
          <a:lstStyle/>
          <a:p>
            <a:r>
              <a:rPr lang="nl-BE" smtClean="0"/>
              <a:t>iCenter</a:t>
            </a:r>
          </a:p>
        </p:txBody>
      </p:sp>
      <p:sp>
        <p:nvSpPr>
          <p:cNvPr id="558082" name="Content Placeholder 3"/>
          <p:cNvSpPr>
            <a:spLocks noGrp="1"/>
          </p:cNvSpPr>
          <p:nvPr>
            <p:ph sz="quarter" idx="10"/>
          </p:nvPr>
        </p:nvSpPr>
        <p:spPr bwMode="auto">
          <a:xfrm>
            <a:off x="5745163" y="1009650"/>
            <a:ext cx="2857500" cy="285750"/>
          </a:xfrm>
          <a:noFill/>
          <a:ln>
            <a:miter lim="800000"/>
            <a:headEnd/>
            <a:tailEnd/>
          </a:ln>
        </p:spPr>
        <p:txBody>
          <a:bodyPr vert="horz" wrap="square" lIns="91440" tIns="45720" rIns="91440" bIns="45720" numCol="1" anchor="t" anchorCtr="0" compatLnSpc="1">
            <a:prstTxWarp prst="textNoShape">
              <a:avLst/>
            </a:prstTxWarp>
          </a:bodyPr>
          <a:lstStyle/>
          <a:p>
            <a:endParaRPr lang="nl-BE" smtClean="0"/>
          </a:p>
        </p:txBody>
      </p:sp>
      <p:sp>
        <p:nvSpPr>
          <p:cNvPr id="558083" name="Slide Number Placeholder 4"/>
          <p:cNvSpPr>
            <a:spLocks noGrp="1"/>
          </p:cNvSpPr>
          <p:nvPr>
            <p:ph type="sldNum" sz="quarter" idx="11"/>
          </p:nvPr>
        </p:nvSpPr>
        <p:spPr bwMode="auto">
          <a:ln>
            <a:miter lim="800000"/>
            <a:headEnd/>
            <a:tailEnd/>
          </a:ln>
        </p:spPr>
        <p:txBody>
          <a:bodyPr vert="horz" wrap="square" lIns="91440" tIns="45720" rIns="91440" bIns="45720" numCol="1" anchorCtr="0" compatLnSpc="1">
            <a:prstTxWarp prst="textNoShape">
              <a:avLst/>
            </a:prstTxWarp>
          </a:bodyPr>
          <a:lstStyle/>
          <a:p>
            <a:fld id="{E06016E7-0A42-4182-8DEC-CEC5D1672887}" type="slidenum">
              <a:rPr lang="en-US" smtClean="0"/>
              <a:pPr/>
              <a:t>82</a:t>
            </a:fld>
            <a:endParaRPr lang="en-US" smtClean="0"/>
          </a:p>
        </p:txBody>
      </p:sp>
      <p:pic>
        <p:nvPicPr>
          <p:cNvPr id="347138" name="Picture 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585788" y="1196975"/>
            <a:ext cx="5089525" cy="4752975"/>
          </a:xfrm>
          <a:prstGeom prst="rect">
            <a:avLst/>
          </a:prstGeom>
          <a:ln>
            <a:noFill/>
          </a:ln>
          <a:effectLst>
            <a:outerShdw blurRad="292100" dist="139700" dir="2700000" algn="tl" rotWithShape="0">
              <a:srgbClr val="333333">
                <a:alpha val="65000"/>
              </a:srgbClr>
            </a:outerShdw>
          </a:effectLst>
          <a:extLst/>
        </p:spPr>
      </p:pic>
      <p:sp>
        <p:nvSpPr>
          <p:cNvPr id="558085" name="Content Placeholder 2"/>
          <p:cNvSpPr>
            <a:spLocks noGrp="1"/>
          </p:cNvSpPr>
          <p:nvPr>
            <p:ph idx="1"/>
          </p:nvPr>
        </p:nvSpPr>
        <p:spPr bwMode="auto">
          <a:xfrm>
            <a:off x="5651500" y="1316038"/>
            <a:ext cx="2849563" cy="4899025"/>
          </a:xfrm>
          <a:noFill/>
          <a:ln>
            <a:miter lim="800000"/>
            <a:headEnd/>
            <a:tailEnd/>
          </a:ln>
        </p:spPr>
        <p:txBody>
          <a:bodyPr vert="horz" wrap="square" lIns="91440" tIns="45720" rIns="91440" bIns="45720" numCol="1" anchor="t" anchorCtr="0" compatLnSpc="1">
            <a:prstTxWarp prst="textNoShape">
              <a:avLst/>
            </a:prstTxWarp>
          </a:bodyPr>
          <a:lstStyle/>
          <a:p>
            <a:r>
              <a:rPr lang="nl-BE" dirty="0" err="1"/>
              <a:t>Listing</a:t>
            </a:r>
            <a:r>
              <a:rPr lang="nl-BE" dirty="0"/>
              <a:t> </a:t>
            </a:r>
            <a:r>
              <a:rPr lang="nl-BE" dirty="0" err="1"/>
              <a:t>old</a:t>
            </a:r>
            <a:r>
              <a:rPr lang="nl-BE" dirty="0"/>
              <a:t> </a:t>
            </a:r>
            <a:r>
              <a:rPr lang="nl-BE" dirty="0" err="1"/>
              <a:t>documents</a:t>
            </a:r>
            <a:endParaRPr lang="nl-BE" dirty="0"/>
          </a:p>
        </p:txBody>
      </p:sp>
    </p:spTree>
    <p:extLst>
      <p:ext uri="{BB962C8B-B14F-4D97-AF65-F5344CB8AC3E}">
        <p14:creationId xmlns:p14="http://schemas.microsoft.com/office/powerpoint/2010/main" val="1688745434"/>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endParaRPr lang="nl-BE" dirty="0"/>
          </a:p>
        </p:txBody>
      </p:sp>
      <p:sp>
        <p:nvSpPr>
          <p:cNvPr id="6" name="Content Placeholder 5"/>
          <p:cNvSpPr>
            <a:spLocks noGrp="1"/>
          </p:cNvSpPr>
          <p:nvPr>
            <p:ph sz="quarter" idx="10"/>
          </p:nvPr>
        </p:nvSpPr>
        <p:spPr/>
        <p:txBody>
          <a:bodyPr/>
          <a:lstStyle/>
          <a:p>
            <a:endParaRPr lang="nl-BE"/>
          </a:p>
        </p:txBody>
      </p:sp>
      <p:sp>
        <p:nvSpPr>
          <p:cNvPr id="4" name="Title 3"/>
          <p:cNvSpPr>
            <a:spLocks noGrp="1"/>
          </p:cNvSpPr>
          <p:nvPr>
            <p:ph type="title"/>
          </p:nvPr>
        </p:nvSpPr>
        <p:spPr/>
        <p:txBody>
          <a:bodyPr/>
          <a:lstStyle/>
          <a:p>
            <a:endParaRPr lang="en-GB" dirty="0"/>
          </a:p>
        </p:txBody>
      </p:sp>
      <p:sp>
        <p:nvSpPr>
          <p:cNvPr id="8" name="Slide Number Placeholder 7"/>
          <p:cNvSpPr>
            <a:spLocks noGrp="1"/>
          </p:cNvSpPr>
          <p:nvPr>
            <p:ph type="sldNum" sz="quarter" idx="4294967295"/>
          </p:nvPr>
        </p:nvSpPr>
        <p:spPr>
          <a:xfrm>
            <a:off x="7903682" y="10633"/>
            <a:ext cx="612000" cy="288000"/>
          </a:xfrm>
          <a:prstGeom prst="rect">
            <a:avLst/>
          </a:prstGeom>
        </p:spPr>
        <p:txBody>
          <a:bodyPr/>
          <a:lstStyle/>
          <a:p>
            <a:pPr algn="r"/>
            <a:fld id="{CAD5B688-D854-4762-A124-8473EE1AC442}" type="slidenum">
              <a:rPr lang="en-US" sz="1400" smtClean="0">
                <a:solidFill>
                  <a:srgbClr val="FFFFFF"/>
                </a:solidFill>
              </a:rPr>
              <a:pPr algn="r"/>
              <a:t>83</a:t>
            </a:fld>
            <a:endParaRPr lang="en-US" sz="1400" dirty="0">
              <a:solidFill>
                <a:srgbClr val="FFFFFF"/>
              </a:solidFill>
            </a:endParaRPr>
          </a:p>
        </p:txBody>
      </p:sp>
      <p:sp>
        <p:nvSpPr>
          <p:cNvPr id="10" name="Content Placeholder 2"/>
          <p:cNvSpPr txBox="1">
            <a:spLocks/>
          </p:cNvSpPr>
          <p:nvPr/>
        </p:nvSpPr>
        <p:spPr>
          <a:xfrm>
            <a:off x="611560" y="1000108"/>
            <a:ext cx="8064980" cy="1071570"/>
          </a:xfrm>
          <a:prstGeom prst="rect">
            <a:avLst/>
          </a:prstGeom>
          <a:solidFill>
            <a:srgbClr val="483838">
              <a:alpha val="60000"/>
            </a:srgbClr>
          </a:solidFill>
        </p:spPr>
        <p:txBody>
          <a:bodyPr>
            <a:noAutofit/>
          </a:bodyPr>
          <a:lstStyle/>
          <a:p>
            <a:pPr marL="358775" indent="1588" algn="r">
              <a:lnSpc>
                <a:spcPct val="120000"/>
              </a:lnSpc>
              <a:spcBef>
                <a:spcPts val="800"/>
              </a:spcBef>
              <a:tabLst>
                <a:tab pos="360363" algn="l"/>
              </a:tabLst>
            </a:pPr>
            <a:r>
              <a:rPr lang="en-GB" sz="5400" kern="0" dirty="0" smtClean="0">
                <a:solidFill>
                  <a:srgbClr val="FFFFFF"/>
                </a:solidFill>
                <a:latin typeface="Calibri"/>
                <a:ea typeface="+mn-ea"/>
                <a:cs typeface="+mn-cs"/>
              </a:rPr>
              <a:t>External sites</a:t>
            </a:r>
          </a:p>
        </p:txBody>
      </p:sp>
    </p:spTree>
    <p:extLst>
      <p:ext uri="{BB962C8B-B14F-4D97-AF65-F5344CB8AC3E}">
        <p14:creationId xmlns:p14="http://schemas.microsoft.com/office/powerpoint/2010/main" val="2501675436"/>
      </p:ext>
    </p:extLst>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nl-BE"/>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C256873F-55EB-4E57-A76D-ADC9035522FF}" type="slidenum">
              <a:rPr lang="en-US" smtClean="0"/>
              <a:pPr>
                <a:defRPr/>
              </a:pPr>
              <a:t>84</a:t>
            </a:fld>
            <a:endParaRPr lang="en-US" dirty="0"/>
          </a:p>
        </p:txBody>
      </p:sp>
      <p:pic>
        <p:nvPicPr>
          <p:cNvPr id="350211" name="Picture 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11560" y="116632"/>
            <a:ext cx="6624736" cy="6570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41210936"/>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nl-BE"/>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C256873F-55EB-4E57-A76D-ADC9035522FF}" type="slidenum">
              <a:rPr lang="en-US" smtClean="0"/>
              <a:pPr>
                <a:defRPr/>
              </a:pPr>
              <a:t>85</a:t>
            </a:fld>
            <a:endParaRPr lang="en-US" dirty="0"/>
          </a:p>
        </p:txBody>
      </p:sp>
      <p:pic>
        <p:nvPicPr>
          <p:cNvPr id="348162"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51520" y="0"/>
            <a:ext cx="6768752" cy="534929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55576" y="768883"/>
            <a:ext cx="7924800" cy="53721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48163" name="Picture 3"/>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627784" y="1268760"/>
            <a:ext cx="6257786" cy="543838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45100178"/>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nl-BE"/>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C256873F-55EB-4E57-A76D-ADC9035522FF}" type="slidenum">
              <a:rPr lang="en-US" smtClean="0"/>
              <a:pPr>
                <a:defRPr/>
              </a:pPr>
              <a:t>86</a:t>
            </a:fld>
            <a:endParaRPr lang="en-US" dirty="0"/>
          </a:p>
        </p:txBody>
      </p:sp>
      <p:pic>
        <p:nvPicPr>
          <p:cNvPr id="349187" name="Picture 3"/>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88032" y="116632"/>
            <a:ext cx="7308304" cy="508576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49188" name="Picture 4"/>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547664" y="908720"/>
            <a:ext cx="6350000" cy="47053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49189" name="Picture 5"/>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999898" y="1556792"/>
            <a:ext cx="5892582" cy="521573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93814171"/>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endParaRPr lang="nl-BE" dirty="0"/>
          </a:p>
        </p:txBody>
      </p:sp>
      <p:sp>
        <p:nvSpPr>
          <p:cNvPr id="6" name="Content Placeholder 5"/>
          <p:cNvSpPr>
            <a:spLocks noGrp="1"/>
          </p:cNvSpPr>
          <p:nvPr>
            <p:ph sz="quarter" idx="10"/>
          </p:nvPr>
        </p:nvSpPr>
        <p:spPr/>
        <p:txBody>
          <a:bodyPr/>
          <a:lstStyle/>
          <a:p>
            <a:endParaRPr lang="nl-BE"/>
          </a:p>
        </p:txBody>
      </p:sp>
      <p:sp>
        <p:nvSpPr>
          <p:cNvPr id="4" name="Title 3"/>
          <p:cNvSpPr>
            <a:spLocks noGrp="1"/>
          </p:cNvSpPr>
          <p:nvPr>
            <p:ph type="title"/>
          </p:nvPr>
        </p:nvSpPr>
        <p:spPr/>
        <p:txBody>
          <a:bodyPr/>
          <a:lstStyle/>
          <a:p>
            <a:r>
              <a:rPr lang="en-GB" smtClean="0"/>
              <a:t>“Behind the scene”</a:t>
            </a:r>
            <a:endParaRPr lang="en-GB" dirty="0"/>
          </a:p>
        </p:txBody>
      </p:sp>
      <p:sp>
        <p:nvSpPr>
          <p:cNvPr id="8" name="Slide Number Placeholder 7"/>
          <p:cNvSpPr>
            <a:spLocks noGrp="1"/>
          </p:cNvSpPr>
          <p:nvPr>
            <p:ph type="sldNum" sz="quarter" idx="4"/>
          </p:nvPr>
        </p:nvSpPr>
        <p:spPr/>
        <p:txBody>
          <a:bodyPr/>
          <a:lstStyle/>
          <a:p>
            <a:pPr algn="r"/>
            <a:fld id="{CAD5B688-D854-4762-A124-8473EE1AC442}" type="slidenum">
              <a:rPr lang="en-US" sz="1400" smtClean="0">
                <a:solidFill>
                  <a:srgbClr val="FFFFFF"/>
                </a:solidFill>
              </a:rPr>
              <a:pPr algn="r"/>
              <a:t>87</a:t>
            </a:fld>
            <a:endParaRPr lang="en-US" sz="1400" dirty="0">
              <a:solidFill>
                <a:srgbClr val="FFFFFF"/>
              </a:solidFill>
            </a:endParaRPr>
          </a:p>
        </p:txBody>
      </p:sp>
      <p:pic>
        <p:nvPicPr>
          <p:cNvPr id="2050" name="Picture 2"/>
          <p:cNvPicPr>
            <a:picLocks noChangeAspect="1" noChangeArrowheads="1"/>
          </p:cNvPicPr>
          <p:nvPr/>
        </p:nvPicPr>
        <p:blipFill>
          <a:blip r:embed="rId3" cstate="screen"/>
          <a:srcRect/>
          <a:stretch>
            <a:fillRect/>
          </a:stretch>
        </p:blipFill>
        <p:spPr bwMode="auto">
          <a:xfrm>
            <a:off x="0" y="0"/>
            <a:ext cx="9144000" cy="6858001"/>
          </a:xfrm>
          <a:prstGeom prst="rect">
            <a:avLst/>
          </a:prstGeom>
          <a:noFill/>
          <a:ln w="9525">
            <a:noFill/>
            <a:miter lim="800000"/>
            <a:headEnd/>
            <a:tailEnd/>
          </a:ln>
        </p:spPr>
      </p:pic>
      <p:sp>
        <p:nvSpPr>
          <p:cNvPr id="10" name="Content Placeholder 2"/>
          <p:cNvSpPr txBox="1">
            <a:spLocks/>
          </p:cNvSpPr>
          <p:nvPr/>
        </p:nvSpPr>
        <p:spPr>
          <a:xfrm>
            <a:off x="1857356" y="1000108"/>
            <a:ext cx="6819184" cy="1071570"/>
          </a:xfrm>
          <a:prstGeom prst="rect">
            <a:avLst/>
          </a:prstGeom>
          <a:solidFill>
            <a:srgbClr val="483838">
              <a:alpha val="60000"/>
            </a:srgbClr>
          </a:solidFill>
        </p:spPr>
        <p:txBody>
          <a:bodyPr>
            <a:noAutofit/>
          </a:bodyPr>
          <a:lstStyle/>
          <a:p>
            <a:pPr marL="358775" indent="1588" algn="r" eaLnBrk="0" hangingPunct="0">
              <a:lnSpc>
                <a:spcPct val="120000"/>
              </a:lnSpc>
              <a:spcBef>
                <a:spcPts val="800"/>
              </a:spcBef>
              <a:tabLst>
                <a:tab pos="360363" algn="l"/>
              </a:tabLst>
            </a:pPr>
            <a:r>
              <a:rPr lang="en-GB" sz="5400" kern="0" dirty="0" smtClean="0">
                <a:solidFill>
                  <a:srgbClr val="FFFFFF"/>
                </a:solidFill>
                <a:latin typeface="Calibri"/>
                <a:ea typeface="+mn-ea"/>
                <a:cs typeface="+mn-cs"/>
              </a:rPr>
              <a:t>“Behind the scene”</a:t>
            </a:r>
          </a:p>
        </p:txBody>
      </p:sp>
    </p:spTree>
    <p:extLst>
      <p:ext uri="{BB962C8B-B14F-4D97-AF65-F5344CB8AC3E}">
        <p14:creationId xmlns:p14="http://schemas.microsoft.com/office/powerpoint/2010/main" val="2402688197"/>
      </p:ext>
    </p:extLst>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0880" y="142240"/>
            <a:ext cx="8329592" cy="1012038"/>
          </a:xfrm>
        </p:spPr>
        <p:txBody>
          <a:bodyPr>
            <a:normAutofit/>
          </a:bodyPr>
          <a:lstStyle/>
          <a:p>
            <a:r>
              <a:rPr lang="en-GB" smtClean="0"/>
              <a:t>Load time, code</a:t>
            </a:r>
            <a:endParaRPr lang="en-GB" dirty="0"/>
          </a:p>
        </p:txBody>
      </p:sp>
      <p:sp>
        <p:nvSpPr>
          <p:cNvPr id="3" name="Content Placeholder 2"/>
          <p:cNvSpPr>
            <a:spLocks noGrp="1"/>
          </p:cNvSpPr>
          <p:nvPr>
            <p:ph idx="1"/>
          </p:nvPr>
        </p:nvSpPr>
        <p:spPr/>
        <p:txBody>
          <a:bodyPr/>
          <a:lstStyle/>
          <a:p>
            <a:r>
              <a:rPr lang="en-GB" dirty="0" smtClean="0"/>
              <a:t>Rather heavy pages</a:t>
            </a:r>
          </a:p>
          <a:p>
            <a:pPr lvl="1"/>
            <a:r>
              <a:rPr lang="en-GB" dirty="0" smtClean="0"/>
              <a:t>Home page: 764 KB</a:t>
            </a:r>
          </a:p>
          <a:p>
            <a:pPr lvl="1"/>
            <a:r>
              <a:rPr lang="en-GB" dirty="0" smtClean="0"/>
              <a:t>Landing page: 358 KB</a:t>
            </a:r>
          </a:p>
          <a:p>
            <a:pPr lvl="1"/>
            <a:r>
              <a:rPr lang="en-GB" dirty="0" smtClean="0"/>
              <a:t>Health: 164 KB</a:t>
            </a:r>
          </a:p>
          <a:p>
            <a:pPr lvl="1"/>
            <a:r>
              <a:rPr lang="en-GB" dirty="0" smtClean="0"/>
              <a:t>Latin-America: 149 KB</a:t>
            </a:r>
          </a:p>
          <a:p>
            <a:r>
              <a:rPr lang="en-GB" dirty="0" smtClean="0"/>
              <a:t>Code – not optimal</a:t>
            </a:r>
          </a:p>
          <a:p>
            <a:pPr lvl="1"/>
            <a:r>
              <a:rPr lang="en-GB" dirty="0" smtClean="0"/>
              <a:t>In-page CSS code; in-page scripting</a:t>
            </a:r>
          </a:p>
          <a:p>
            <a:pPr lvl="1"/>
            <a:r>
              <a:rPr lang="en-GB" dirty="0" smtClean="0"/>
              <a:t>Use of tables</a:t>
            </a:r>
          </a:p>
        </p:txBody>
      </p:sp>
      <p:sp>
        <p:nvSpPr>
          <p:cNvPr id="4" name="Slide Number Placeholder 3"/>
          <p:cNvSpPr>
            <a:spLocks noGrp="1"/>
          </p:cNvSpPr>
          <p:nvPr>
            <p:ph type="sldNum" sz="quarter" idx="4"/>
          </p:nvPr>
        </p:nvSpPr>
        <p:spPr/>
        <p:txBody>
          <a:bodyPr/>
          <a:lstStyle/>
          <a:p>
            <a:pPr algn="r"/>
            <a:fld id="{CAD5B688-D854-4762-A124-8473EE1AC442}" type="slidenum">
              <a:rPr lang="en-US" sz="1400" smtClean="0">
                <a:solidFill>
                  <a:srgbClr val="FFFFFF"/>
                </a:solidFill>
              </a:rPr>
              <a:pPr algn="r"/>
              <a:t>88</a:t>
            </a:fld>
            <a:endParaRPr lang="en-US" sz="1400" dirty="0">
              <a:solidFill>
                <a:srgbClr val="FFFFFF"/>
              </a:solidFill>
            </a:endParaRPr>
          </a:p>
        </p:txBody>
      </p:sp>
      <p:sp>
        <p:nvSpPr>
          <p:cNvPr id="5" name="Content Placeholder 4"/>
          <p:cNvSpPr>
            <a:spLocks noGrp="1"/>
          </p:cNvSpPr>
          <p:nvPr>
            <p:ph sz="quarter" idx="10"/>
          </p:nvPr>
        </p:nvSpPr>
        <p:spPr/>
        <p:txBody>
          <a:bodyPr/>
          <a:lstStyle/>
          <a:p>
            <a:endParaRPr lang="nl-BE"/>
          </a:p>
        </p:txBody>
      </p:sp>
      <p:pic>
        <p:nvPicPr>
          <p:cNvPr id="347138"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067944" y="1844824"/>
            <a:ext cx="1838325" cy="13335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47139"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116358" y="1844824"/>
            <a:ext cx="2886255" cy="124207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53550900"/>
      </p:ext>
    </p:extLst>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Window management</a:t>
            </a:r>
            <a:endParaRPr lang="en-GB" dirty="0"/>
          </a:p>
        </p:txBody>
      </p:sp>
      <p:sp>
        <p:nvSpPr>
          <p:cNvPr id="3" name="Content Placeholder 2"/>
          <p:cNvSpPr>
            <a:spLocks noGrp="1"/>
          </p:cNvSpPr>
          <p:nvPr>
            <p:ph idx="1"/>
          </p:nvPr>
        </p:nvSpPr>
        <p:spPr/>
        <p:txBody>
          <a:bodyPr/>
          <a:lstStyle/>
          <a:p>
            <a:r>
              <a:rPr lang="en-GB" smtClean="0"/>
              <a:t>Opening links, in new window/tab or not?</a:t>
            </a:r>
          </a:p>
          <a:p>
            <a:pPr lvl="1"/>
            <a:r>
              <a:rPr lang="en-GB" smtClean="0"/>
              <a:t>E.g. Africa and Europe in partnership</a:t>
            </a:r>
          </a:p>
          <a:p>
            <a:pPr lvl="1"/>
            <a:r>
              <a:rPr lang="en-GB" smtClean="0"/>
              <a:t>E.g. Practical guide (PRAG)</a:t>
            </a:r>
          </a:p>
          <a:p>
            <a:pPr lvl="1"/>
            <a:r>
              <a:rPr lang="en-GB" smtClean="0"/>
              <a:t>E.g. “Agenda for change” (News item)</a:t>
            </a:r>
            <a:endParaRPr lang="en-GB" dirty="0" smtClean="0"/>
          </a:p>
        </p:txBody>
      </p:sp>
      <p:sp>
        <p:nvSpPr>
          <p:cNvPr id="4" name="Slide Number Placeholder 3"/>
          <p:cNvSpPr>
            <a:spLocks noGrp="1"/>
          </p:cNvSpPr>
          <p:nvPr>
            <p:ph type="sldNum" sz="quarter" idx="4"/>
          </p:nvPr>
        </p:nvSpPr>
        <p:spPr/>
        <p:txBody>
          <a:bodyPr/>
          <a:lstStyle/>
          <a:p>
            <a:pPr algn="r" eaLnBrk="0" hangingPunct="0"/>
            <a:fld id="{CAD5B688-D854-4762-A124-8473EE1AC442}" type="slidenum">
              <a:rPr lang="en-US" sz="1400" smtClean="0">
                <a:solidFill>
                  <a:srgbClr val="FFFFFF"/>
                </a:solidFill>
              </a:rPr>
              <a:pPr algn="r" eaLnBrk="0" hangingPunct="0"/>
              <a:t>89</a:t>
            </a:fld>
            <a:endParaRPr lang="en-US" sz="1400" dirty="0">
              <a:solidFill>
                <a:srgbClr val="FFFFFF"/>
              </a:solidFill>
            </a:endParaRPr>
          </a:p>
        </p:txBody>
      </p:sp>
      <p:sp>
        <p:nvSpPr>
          <p:cNvPr id="5" name="Content Placeholder 4"/>
          <p:cNvSpPr>
            <a:spLocks noGrp="1"/>
          </p:cNvSpPr>
          <p:nvPr>
            <p:ph sz="quarter" idx="10"/>
          </p:nvPr>
        </p:nvSpPr>
        <p:spPr/>
        <p:txBody>
          <a:bodyPr/>
          <a:lstStyle/>
          <a:p>
            <a:endParaRPr lang="nl-BE"/>
          </a:p>
        </p:txBody>
      </p:sp>
    </p:spTree>
    <p:extLst>
      <p:ext uri="{BB962C8B-B14F-4D97-AF65-F5344CB8AC3E}">
        <p14:creationId xmlns:p14="http://schemas.microsoft.com/office/powerpoint/2010/main" val="406240221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Explore</a:t>
            </a:r>
            <a:endParaRPr lang="en-GB" dirty="0"/>
          </a:p>
        </p:txBody>
      </p:sp>
      <p:sp>
        <p:nvSpPr>
          <p:cNvPr id="3" name="Content Placeholder 2"/>
          <p:cNvSpPr>
            <a:spLocks noGrp="1"/>
          </p:cNvSpPr>
          <p:nvPr>
            <p:ph idx="1"/>
          </p:nvPr>
        </p:nvSpPr>
        <p:spPr/>
        <p:txBody>
          <a:bodyPr/>
          <a:lstStyle/>
          <a:p>
            <a:r>
              <a:rPr lang="en-GB" smtClean="0"/>
              <a:t>Classification</a:t>
            </a:r>
          </a:p>
          <a:p>
            <a:r>
              <a:rPr lang="en-GB" smtClean="0"/>
              <a:t>Conceptual design - wireframes</a:t>
            </a:r>
          </a:p>
          <a:p>
            <a:r>
              <a:rPr lang="en-GB" smtClean="0"/>
              <a:t>Visual design &amp; prototyping (intrasoft)</a:t>
            </a:r>
          </a:p>
          <a:p>
            <a:r>
              <a:rPr lang="en-GB" smtClean="0"/>
              <a:t>Usability testing</a:t>
            </a:r>
            <a:endParaRPr lang="en-GB" dirty="0"/>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A43C6F02-E407-442B-93C3-136B5EBFBFA0}" type="slidenum">
              <a:rPr lang="en-US"/>
              <a:pPr>
                <a:defRPr/>
              </a:pPr>
              <a:t>9</a:t>
            </a:fld>
            <a:endParaRPr lang="en-US" dirty="0"/>
          </a:p>
        </p:txBody>
      </p:sp>
    </p:spTree>
    <p:extLst>
      <p:ext uri="{BB962C8B-B14F-4D97-AF65-F5344CB8AC3E}">
        <p14:creationId xmlns:p14="http://schemas.microsoft.com/office/powerpoint/2010/main" val="2702736722"/>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Plugins/multimedia; print</a:t>
            </a:r>
            <a:endParaRPr lang="en-GB" dirty="0"/>
          </a:p>
        </p:txBody>
      </p:sp>
      <p:sp>
        <p:nvSpPr>
          <p:cNvPr id="3" name="Content Placeholder 2"/>
          <p:cNvSpPr>
            <a:spLocks noGrp="1"/>
          </p:cNvSpPr>
          <p:nvPr>
            <p:ph idx="1"/>
          </p:nvPr>
        </p:nvSpPr>
        <p:spPr/>
        <p:txBody>
          <a:bodyPr/>
          <a:lstStyle/>
          <a:p>
            <a:r>
              <a:rPr lang="en-GB" smtClean="0"/>
              <a:t>Many documents (mainly PDF)</a:t>
            </a:r>
          </a:p>
          <a:p>
            <a:r>
              <a:rPr lang="en-GB" smtClean="0"/>
              <a:t>Print</a:t>
            </a:r>
          </a:p>
          <a:p>
            <a:pPr lvl="1"/>
            <a:r>
              <a:rPr lang="en-GB" smtClean="0"/>
              <a:t>Positive: text is not cut off, but…</a:t>
            </a:r>
          </a:p>
          <a:p>
            <a:pPr lvl="2"/>
            <a:r>
              <a:rPr lang="en-GB" smtClean="0"/>
              <a:t>The right column is also made invisible (lists of key documents, related links and publications)</a:t>
            </a:r>
          </a:p>
          <a:p>
            <a:pPr lvl="1"/>
            <a:r>
              <a:rPr lang="en-GB" smtClean="0"/>
              <a:t>Print.css or separate, print-friendly xhtml page?</a:t>
            </a:r>
          </a:p>
          <a:p>
            <a:pPr lvl="2"/>
            <a:r>
              <a:rPr lang="en-GB" smtClean="0"/>
              <a:t>Number hyperlinks and list them at the bottom of the page</a:t>
            </a:r>
            <a:endParaRPr lang="en-GB" dirty="0" smtClean="0"/>
          </a:p>
        </p:txBody>
      </p:sp>
      <p:sp>
        <p:nvSpPr>
          <p:cNvPr id="4" name="Slide Number Placeholder 3"/>
          <p:cNvSpPr>
            <a:spLocks noGrp="1"/>
          </p:cNvSpPr>
          <p:nvPr>
            <p:ph type="sldNum" sz="quarter" idx="4"/>
          </p:nvPr>
        </p:nvSpPr>
        <p:spPr/>
        <p:txBody>
          <a:bodyPr/>
          <a:lstStyle/>
          <a:p>
            <a:pPr algn="r"/>
            <a:fld id="{CAD5B688-D854-4762-A124-8473EE1AC442}" type="slidenum">
              <a:rPr lang="en-US" sz="1400" smtClean="0">
                <a:solidFill>
                  <a:srgbClr val="FFFFFF"/>
                </a:solidFill>
              </a:rPr>
              <a:pPr algn="r"/>
              <a:t>90</a:t>
            </a:fld>
            <a:endParaRPr lang="en-US" sz="1400" dirty="0">
              <a:solidFill>
                <a:srgbClr val="FFFFFF"/>
              </a:solidFill>
            </a:endParaRPr>
          </a:p>
        </p:txBody>
      </p:sp>
      <p:sp>
        <p:nvSpPr>
          <p:cNvPr id="5" name="Content Placeholder 4"/>
          <p:cNvSpPr>
            <a:spLocks noGrp="1"/>
          </p:cNvSpPr>
          <p:nvPr>
            <p:ph sz="quarter" idx="10"/>
          </p:nvPr>
        </p:nvSpPr>
        <p:spPr/>
        <p:txBody>
          <a:bodyPr/>
          <a:lstStyle/>
          <a:p>
            <a:endParaRPr lang="nl-BE"/>
          </a:p>
        </p:txBody>
      </p:sp>
    </p:spTree>
    <p:extLst>
      <p:ext uri="{BB962C8B-B14F-4D97-AF65-F5344CB8AC3E}">
        <p14:creationId xmlns:p14="http://schemas.microsoft.com/office/powerpoint/2010/main" val="2960645986"/>
      </p:ext>
    </p:extLst>
  </p:cSld>
  <p:clrMapOvr>
    <a:masterClrMapping/>
  </p:clrMapOv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Findability (SE0)</a:t>
            </a:r>
            <a:endParaRPr lang="en-GB" dirty="0"/>
          </a:p>
        </p:txBody>
      </p:sp>
      <p:sp>
        <p:nvSpPr>
          <p:cNvPr id="3" name="Content Placeholder 2"/>
          <p:cNvSpPr>
            <a:spLocks noGrp="1"/>
          </p:cNvSpPr>
          <p:nvPr>
            <p:ph idx="1"/>
          </p:nvPr>
        </p:nvSpPr>
        <p:spPr/>
        <p:txBody>
          <a:bodyPr/>
          <a:lstStyle/>
          <a:p>
            <a:endParaRPr lang="nl-BE" dirty="0" smtClean="0"/>
          </a:p>
        </p:txBody>
      </p:sp>
      <p:sp>
        <p:nvSpPr>
          <p:cNvPr id="4" name="Slide Number Placeholder 3"/>
          <p:cNvSpPr>
            <a:spLocks noGrp="1"/>
          </p:cNvSpPr>
          <p:nvPr>
            <p:ph type="sldNum" sz="quarter" idx="4"/>
          </p:nvPr>
        </p:nvSpPr>
        <p:spPr/>
        <p:txBody>
          <a:bodyPr/>
          <a:lstStyle/>
          <a:p>
            <a:pPr algn="r"/>
            <a:fld id="{CAD5B688-D854-4762-A124-8473EE1AC442}" type="slidenum">
              <a:rPr lang="en-US" sz="1400" smtClean="0">
                <a:solidFill>
                  <a:srgbClr val="FFFFFF"/>
                </a:solidFill>
              </a:rPr>
              <a:pPr algn="r"/>
              <a:t>91</a:t>
            </a:fld>
            <a:endParaRPr lang="en-US" sz="1400" dirty="0">
              <a:solidFill>
                <a:srgbClr val="FFFFFF"/>
              </a:solidFill>
            </a:endParaRPr>
          </a:p>
        </p:txBody>
      </p:sp>
      <p:sp>
        <p:nvSpPr>
          <p:cNvPr id="5" name="Content Placeholder 4"/>
          <p:cNvSpPr>
            <a:spLocks noGrp="1"/>
          </p:cNvSpPr>
          <p:nvPr>
            <p:ph sz="quarter" idx="10"/>
          </p:nvPr>
        </p:nvSpPr>
        <p:spPr/>
        <p:txBody>
          <a:bodyPr/>
          <a:lstStyle/>
          <a:p>
            <a:endParaRPr lang="nl-BE"/>
          </a:p>
        </p:txBody>
      </p:sp>
      <p:pic>
        <p:nvPicPr>
          <p:cNvPr id="348162"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83286" y="1340768"/>
            <a:ext cx="7445098" cy="175214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48163" name="Picture 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83286" y="3234512"/>
            <a:ext cx="6739313" cy="337558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17423894"/>
      </p:ext>
    </p:extLst>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sp>
        <p:nvSpPr>
          <p:cNvPr id="3" name="Content Placeholder 2"/>
          <p:cNvSpPr>
            <a:spLocks noGrp="1"/>
          </p:cNvSpPr>
          <p:nvPr>
            <p:ph idx="1"/>
          </p:nvPr>
        </p:nvSpPr>
        <p:spPr/>
        <p:txBody>
          <a:bodyPr/>
          <a:lstStyle/>
          <a:p>
            <a:endParaRPr lang="nl-BE"/>
          </a:p>
        </p:txBody>
      </p:sp>
      <p:sp>
        <p:nvSpPr>
          <p:cNvPr id="4" name="Slide Number Placeholder 3"/>
          <p:cNvSpPr>
            <a:spLocks noGrp="1"/>
          </p:cNvSpPr>
          <p:nvPr>
            <p:ph type="sldNum" sz="quarter" idx="4"/>
          </p:nvPr>
        </p:nvSpPr>
        <p:spPr/>
        <p:txBody>
          <a:bodyPr/>
          <a:lstStyle/>
          <a:p>
            <a:pPr algn="r" eaLnBrk="0" hangingPunct="0"/>
            <a:fld id="{CAD5B688-D854-4762-A124-8473EE1AC442}" type="slidenum">
              <a:rPr lang="en-US" sz="1400" smtClean="0">
                <a:solidFill>
                  <a:srgbClr val="FFFFFF"/>
                </a:solidFill>
              </a:rPr>
              <a:pPr algn="r" eaLnBrk="0" hangingPunct="0"/>
              <a:t>92</a:t>
            </a:fld>
            <a:endParaRPr lang="en-US" sz="1400" dirty="0">
              <a:solidFill>
                <a:srgbClr val="FFFFFF"/>
              </a:solidFill>
            </a:endParaRPr>
          </a:p>
        </p:txBody>
      </p:sp>
      <p:sp>
        <p:nvSpPr>
          <p:cNvPr id="5" name="Content Placeholder 4"/>
          <p:cNvSpPr>
            <a:spLocks noGrp="1"/>
          </p:cNvSpPr>
          <p:nvPr>
            <p:ph sz="quarter" idx="10"/>
          </p:nvPr>
        </p:nvSpPr>
        <p:spPr/>
        <p:txBody>
          <a:bodyPr/>
          <a:lstStyle/>
          <a:p>
            <a:endParaRPr lang="nl-BE"/>
          </a:p>
        </p:txBody>
      </p:sp>
      <p:pic>
        <p:nvPicPr>
          <p:cNvPr id="357378"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33388" y="1114425"/>
            <a:ext cx="8275637" cy="46291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24821362"/>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endParaRPr lang="nl-BE" dirty="0"/>
          </a:p>
        </p:txBody>
      </p:sp>
      <p:sp>
        <p:nvSpPr>
          <p:cNvPr id="6" name="Content Placeholder 5"/>
          <p:cNvSpPr>
            <a:spLocks noGrp="1"/>
          </p:cNvSpPr>
          <p:nvPr>
            <p:ph sz="quarter" idx="10"/>
          </p:nvPr>
        </p:nvSpPr>
        <p:spPr/>
        <p:txBody>
          <a:bodyPr/>
          <a:lstStyle/>
          <a:p>
            <a:endParaRPr lang="nl-BE"/>
          </a:p>
        </p:txBody>
      </p:sp>
      <p:sp>
        <p:nvSpPr>
          <p:cNvPr id="4" name="Title 3"/>
          <p:cNvSpPr>
            <a:spLocks noGrp="1"/>
          </p:cNvSpPr>
          <p:nvPr>
            <p:ph type="title"/>
          </p:nvPr>
        </p:nvSpPr>
        <p:spPr/>
        <p:txBody>
          <a:bodyPr/>
          <a:lstStyle/>
          <a:p>
            <a:r>
              <a:rPr lang="en-GB" smtClean="0"/>
              <a:t>Authoring environment</a:t>
            </a:r>
            <a:endParaRPr lang="en-GB" dirty="0"/>
          </a:p>
        </p:txBody>
      </p:sp>
      <p:sp>
        <p:nvSpPr>
          <p:cNvPr id="8" name="Slide Number Placeholder 7"/>
          <p:cNvSpPr>
            <a:spLocks noGrp="1"/>
          </p:cNvSpPr>
          <p:nvPr>
            <p:ph type="sldNum" sz="quarter" idx="4"/>
          </p:nvPr>
        </p:nvSpPr>
        <p:spPr/>
        <p:txBody>
          <a:bodyPr/>
          <a:lstStyle/>
          <a:p>
            <a:pPr algn="r"/>
            <a:fld id="{CAD5B688-D854-4762-A124-8473EE1AC442}" type="slidenum">
              <a:rPr lang="en-US" sz="1400" smtClean="0">
                <a:solidFill>
                  <a:srgbClr val="FFFFFF"/>
                </a:solidFill>
              </a:rPr>
              <a:pPr algn="r"/>
              <a:t>93</a:t>
            </a:fld>
            <a:endParaRPr lang="en-US" sz="1400" dirty="0">
              <a:solidFill>
                <a:srgbClr val="FFFFFF"/>
              </a:solidFill>
            </a:endParaRPr>
          </a:p>
        </p:txBody>
      </p:sp>
      <p:pic>
        <p:nvPicPr>
          <p:cNvPr id="346114" name="Picture 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0" y="0"/>
            <a:ext cx="9144000" cy="6857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Content Placeholder 2"/>
          <p:cNvSpPr txBox="1">
            <a:spLocks/>
          </p:cNvSpPr>
          <p:nvPr/>
        </p:nvSpPr>
        <p:spPr>
          <a:xfrm>
            <a:off x="899592" y="1000108"/>
            <a:ext cx="7848872" cy="1071570"/>
          </a:xfrm>
          <a:prstGeom prst="rect">
            <a:avLst/>
          </a:prstGeom>
          <a:solidFill>
            <a:srgbClr val="483838">
              <a:alpha val="60000"/>
            </a:srgbClr>
          </a:solidFill>
        </p:spPr>
        <p:txBody>
          <a:bodyPr>
            <a:noAutofit/>
          </a:bodyPr>
          <a:lstStyle/>
          <a:p>
            <a:pPr marL="358775" indent="1588" algn="r" eaLnBrk="0" hangingPunct="0">
              <a:lnSpc>
                <a:spcPct val="120000"/>
              </a:lnSpc>
              <a:spcBef>
                <a:spcPts val="800"/>
              </a:spcBef>
              <a:tabLst>
                <a:tab pos="360363" algn="l"/>
              </a:tabLst>
            </a:pPr>
            <a:r>
              <a:rPr lang="en-GB" sz="5400" kern="0" dirty="0" smtClean="0">
                <a:solidFill>
                  <a:srgbClr val="FFFFFF"/>
                </a:solidFill>
                <a:latin typeface="Calibri"/>
                <a:ea typeface="+mn-ea"/>
                <a:cs typeface="+mn-cs"/>
              </a:rPr>
              <a:t>“Authoring environment”</a:t>
            </a:r>
          </a:p>
        </p:txBody>
      </p:sp>
    </p:spTree>
    <p:extLst>
      <p:ext uri="{BB962C8B-B14F-4D97-AF65-F5344CB8AC3E}">
        <p14:creationId xmlns:p14="http://schemas.microsoft.com/office/powerpoint/2010/main" val="3856748206"/>
      </p:ext>
    </p:extLst>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Documentum</a:t>
            </a:r>
            <a:endParaRPr lang="en-GB" dirty="0"/>
          </a:p>
        </p:txBody>
      </p:sp>
      <p:sp>
        <p:nvSpPr>
          <p:cNvPr id="3" name="Content Placeholder 2"/>
          <p:cNvSpPr>
            <a:spLocks noGrp="1"/>
          </p:cNvSpPr>
          <p:nvPr>
            <p:ph idx="1"/>
          </p:nvPr>
        </p:nvSpPr>
        <p:spPr/>
        <p:txBody>
          <a:bodyPr/>
          <a:lstStyle/>
          <a:p>
            <a:r>
              <a:rPr lang="en-GB" dirty="0" smtClean="0"/>
              <a:t>Content owners don’t like it</a:t>
            </a:r>
          </a:p>
          <a:p>
            <a:r>
              <a:rPr lang="en-GB" dirty="0" smtClean="0"/>
              <a:t>Speed is an issue</a:t>
            </a:r>
          </a:p>
          <a:p>
            <a:r>
              <a:rPr lang="en-GB" dirty="0" smtClean="0"/>
              <a:t>Robust, but not flexible</a:t>
            </a:r>
          </a:p>
          <a:p>
            <a:pPr lvl="1"/>
            <a:r>
              <a:rPr lang="en-GB" dirty="0" smtClean="0"/>
              <a:t>Only 1 content page template</a:t>
            </a:r>
          </a:p>
          <a:p>
            <a:pPr lvl="1"/>
            <a:r>
              <a:rPr lang="en-GB" dirty="0" smtClean="0"/>
              <a:t>One Heading level, bold, bullets, hyperlinks</a:t>
            </a:r>
          </a:p>
          <a:p>
            <a:r>
              <a:rPr lang="en-GB" dirty="0" smtClean="0"/>
              <a:t>“Document publisher” (end of life / heavily customized)</a:t>
            </a:r>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C256873F-55EB-4E57-A76D-ADC9035522FF}" type="slidenum">
              <a:rPr lang="en-US" smtClean="0"/>
              <a:pPr>
                <a:defRPr/>
              </a:pPr>
              <a:t>94</a:t>
            </a:fld>
            <a:endParaRPr lang="en-US" dirty="0"/>
          </a:p>
        </p:txBody>
      </p:sp>
    </p:spTree>
    <p:extLst>
      <p:ext uri="{BB962C8B-B14F-4D97-AF65-F5344CB8AC3E}">
        <p14:creationId xmlns:p14="http://schemas.microsoft.com/office/powerpoint/2010/main" val="817837555"/>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nl-BE"/>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C256873F-55EB-4E57-A76D-ADC9035522FF}" type="slidenum">
              <a:rPr lang="en-US" smtClean="0"/>
              <a:pPr>
                <a:defRPr/>
              </a:pPr>
              <a:t>95</a:t>
            </a:fld>
            <a:endParaRPr lang="en-US" dirty="0"/>
          </a:p>
        </p:txBody>
      </p:sp>
      <p:pic>
        <p:nvPicPr>
          <p:cNvPr id="6"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0"/>
            <a:ext cx="9144000" cy="6857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6698322"/>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nl-BE"/>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C256873F-55EB-4E57-A76D-ADC9035522FF}" type="slidenum">
              <a:rPr lang="en-US" smtClean="0"/>
              <a:pPr>
                <a:defRPr/>
              </a:pPr>
              <a:t>96</a:t>
            </a:fld>
            <a:endParaRPr lang="en-US" dirty="0"/>
          </a:p>
        </p:txBody>
      </p:sp>
      <p:pic>
        <p:nvPicPr>
          <p:cNvPr id="347138" name="Picture 2"/>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t="13411" b="2767"/>
          <a:stretch/>
        </p:blipFill>
        <p:spPr bwMode="auto">
          <a:xfrm>
            <a:off x="179512" y="116632"/>
            <a:ext cx="6968916" cy="455675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7139"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t="12938" b="2725"/>
          <a:stretch/>
        </p:blipFill>
        <p:spPr bwMode="auto">
          <a:xfrm>
            <a:off x="2195736" y="2449579"/>
            <a:ext cx="6632994" cy="436379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47016577"/>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And Drupal?</a:t>
            </a:r>
            <a:endParaRPr lang="en-GB" dirty="0"/>
          </a:p>
        </p:txBody>
      </p:sp>
      <p:sp>
        <p:nvSpPr>
          <p:cNvPr id="3" name="Content Placeholder 2"/>
          <p:cNvSpPr>
            <a:spLocks noGrp="1"/>
          </p:cNvSpPr>
          <p:nvPr>
            <p:ph idx="1"/>
          </p:nvPr>
        </p:nvSpPr>
        <p:spPr/>
        <p:txBody>
          <a:bodyPr/>
          <a:lstStyle/>
          <a:p>
            <a:r>
              <a:rPr lang="en-GB" dirty="0" smtClean="0"/>
              <a:t>Dedicated WCMS – “all-in-one”</a:t>
            </a:r>
          </a:p>
          <a:p>
            <a:pPr lvl="1"/>
            <a:r>
              <a:rPr lang="en-GB" dirty="0" smtClean="0"/>
              <a:t>Authoring environment</a:t>
            </a:r>
          </a:p>
          <a:p>
            <a:pPr lvl="1"/>
            <a:r>
              <a:rPr lang="en-GB" dirty="0" smtClean="0"/>
              <a:t>Speed of updates</a:t>
            </a:r>
          </a:p>
          <a:p>
            <a:pPr lvl="1"/>
            <a:r>
              <a:rPr lang="en-GB" dirty="0" smtClean="0"/>
              <a:t>More flexibility in templates</a:t>
            </a:r>
          </a:p>
          <a:p>
            <a:pPr lvl="2"/>
            <a:r>
              <a:rPr lang="en-GB" dirty="0" smtClean="0"/>
              <a:t>“Panels” module</a:t>
            </a:r>
          </a:p>
          <a:p>
            <a:pPr lvl="1"/>
            <a:r>
              <a:rPr lang="en-GB" dirty="0" smtClean="0"/>
              <a:t>Taxonomies and vocabularies</a:t>
            </a:r>
          </a:p>
          <a:p>
            <a:r>
              <a:rPr lang="en-GB" dirty="0" smtClean="0"/>
              <a:t>Important difference: real-time up-to-date</a:t>
            </a:r>
          </a:p>
          <a:p>
            <a:pPr lvl="1"/>
            <a:r>
              <a:rPr lang="en-GB" dirty="0" smtClean="0"/>
              <a:t>Views module</a:t>
            </a:r>
          </a:p>
          <a:p>
            <a:pPr lvl="1"/>
            <a:r>
              <a:rPr lang="en-GB" dirty="0" smtClean="0"/>
              <a:t>Custom content types (e.g. Google maps)</a:t>
            </a:r>
          </a:p>
        </p:txBody>
      </p:sp>
      <p:sp>
        <p:nvSpPr>
          <p:cNvPr id="4" name="Content Placeholder 3"/>
          <p:cNvSpPr>
            <a:spLocks noGrp="1"/>
          </p:cNvSpPr>
          <p:nvPr>
            <p:ph sz="quarter" idx="10"/>
          </p:nvPr>
        </p:nvSpPr>
        <p:spPr/>
        <p:txBody>
          <a:bodyPr/>
          <a:lstStyle/>
          <a:p>
            <a:endParaRPr lang="nl-BE"/>
          </a:p>
        </p:txBody>
      </p:sp>
      <p:sp>
        <p:nvSpPr>
          <p:cNvPr id="5" name="Slide Number Placeholder 4"/>
          <p:cNvSpPr>
            <a:spLocks noGrp="1"/>
          </p:cNvSpPr>
          <p:nvPr>
            <p:ph type="sldNum" sz="quarter" idx="11"/>
          </p:nvPr>
        </p:nvSpPr>
        <p:spPr/>
        <p:txBody>
          <a:bodyPr/>
          <a:lstStyle/>
          <a:p>
            <a:pPr>
              <a:defRPr/>
            </a:pPr>
            <a:fld id="{C256873F-55EB-4E57-A76D-ADC9035522FF}" type="slidenum">
              <a:rPr lang="en-US" smtClean="0"/>
              <a:pPr>
                <a:defRPr/>
              </a:pPr>
              <a:t>97</a:t>
            </a:fld>
            <a:endParaRPr lang="en-US" dirty="0"/>
          </a:p>
        </p:txBody>
      </p:sp>
    </p:spTree>
    <p:extLst>
      <p:ext uri="{BB962C8B-B14F-4D97-AF65-F5344CB8AC3E}">
        <p14:creationId xmlns:p14="http://schemas.microsoft.com/office/powerpoint/2010/main" val="149847277"/>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90879" y="2622544"/>
            <a:ext cx="8041933" cy="1012038"/>
          </a:xfrm>
        </p:spPr>
        <p:txBody>
          <a:bodyPr/>
          <a:lstStyle/>
          <a:p>
            <a:pPr algn="r"/>
            <a:r>
              <a:rPr lang="en-GB" noProof="0" dirty="0" smtClean="0">
                <a:solidFill>
                  <a:schemeClr val="tx2"/>
                </a:solidFill>
              </a:rPr>
              <a:t>break</a:t>
            </a:r>
            <a:endParaRPr lang="en-GB" noProof="0" dirty="0">
              <a:solidFill>
                <a:schemeClr val="tx2"/>
              </a:solidFill>
            </a:endParaRPr>
          </a:p>
        </p:txBody>
      </p:sp>
      <p:sp>
        <p:nvSpPr>
          <p:cNvPr id="3" name="Text Placeholder 2"/>
          <p:cNvSpPr>
            <a:spLocks noGrp="1"/>
          </p:cNvSpPr>
          <p:nvPr>
            <p:ph type="body" sz="quarter" idx="10"/>
          </p:nvPr>
        </p:nvSpPr>
        <p:spPr/>
        <p:txBody>
          <a:bodyPr/>
          <a:lstStyle/>
          <a:p>
            <a:endParaRPr lang="en-GB" dirty="0">
              <a:solidFill>
                <a:schemeClr val="tx2"/>
              </a:solidFill>
            </a:endParaRPr>
          </a:p>
        </p:txBody>
      </p:sp>
      <p:sp>
        <p:nvSpPr>
          <p:cNvPr id="4" name="Content Placeholder 5"/>
          <p:cNvSpPr txBox="1">
            <a:spLocks/>
          </p:cNvSpPr>
          <p:nvPr/>
        </p:nvSpPr>
        <p:spPr>
          <a:xfrm>
            <a:off x="539552" y="3719312"/>
            <a:ext cx="2857535" cy="285752"/>
          </a:xfrm>
          <a:prstGeom prst="rect">
            <a:avLst/>
          </a:prstGeom>
        </p:spPr>
        <p:txBody>
          <a:bodyPr/>
          <a:lstStyle/>
          <a:p>
            <a:pPr marL="342900" indent="-342900" eaLnBrk="0" hangingPunct="0">
              <a:spcBef>
                <a:spcPts val="800"/>
              </a:spcBef>
              <a:buFont typeface="Wingdings" pitchFamily="2" charset="2"/>
              <a:buNone/>
              <a:defRPr/>
            </a:pPr>
            <a:r>
              <a:rPr lang="nl-BE" sz="1800" kern="0" dirty="0" smtClean="0">
                <a:solidFill>
                  <a:schemeClr val="tx2"/>
                </a:solidFill>
                <a:latin typeface="Calibri"/>
                <a:ea typeface="+mn-ea"/>
                <a:cs typeface="+mn-cs"/>
              </a:rPr>
              <a:t>15:00 – 15:15</a:t>
            </a:r>
            <a:endParaRPr lang="nl-BE" sz="1800" kern="0" dirty="0">
              <a:solidFill>
                <a:schemeClr val="tx2"/>
              </a:solidFill>
              <a:latin typeface="Calibri"/>
              <a:ea typeface="+mn-ea"/>
              <a:cs typeface="+mn-cs"/>
            </a:endParaRPr>
          </a:p>
        </p:txBody>
      </p:sp>
      <p:pic>
        <p:nvPicPr>
          <p:cNvPr id="346114" name="Picture 2" descr="http://farm1.static.flickr.com/180/429353037_8222db6ea5.jp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611188" y="4365104"/>
            <a:ext cx="7921625" cy="1800746"/>
          </a:xfrm>
          <a:prstGeom prst="rect">
            <a:avLst/>
          </a:prstGeom>
          <a:noFill/>
        </p:spPr>
      </p:pic>
    </p:spTree>
  </p:cSld>
  <p:clrMapOvr>
    <a:masterClrMapping/>
  </p:clrMapOvr>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3"/>
          <p:cNvSpPr>
            <a:spLocks noGrp="1"/>
          </p:cNvSpPr>
          <p:nvPr>
            <p:ph type="title"/>
          </p:nvPr>
        </p:nvSpPr>
        <p:spPr bwMode="auto">
          <a:xfrm>
            <a:off x="490538" y="2622550"/>
            <a:ext cx="7461250" cy="1012825"/>
          </a:xfrm>
          <a:noFill/>
          <a:ln>
            <a:miter lim="800000"/>
            <a:headEnd/>
            <a:tailEnd/>
          </a:ln>
        </p:spPr>
        <p:txBody>
          <a:bodyPr vert="horz" wrap="square" lIns="91440" tIns="45720" rIns="91440" bIns="45720" numCol="1" anchorCtr="0" compatLnSpc="1">
            <a:prstTxWarp prst="textNoShape">
              <a:avLst/>
            </a:prstTxWarp>
          </a:bodyPr>
          <a:lstStyle/>
          <a:p>
            <a:pPr eaLnBrk="1" hangingPunct="1"/>
            <a:r>
              <a:rPr lang="en-GB" dirty="0" smtClean="0"/>
              <a:t>Web statistics</a:t>
            </a:r>
            <a:endParaRPr lang="en-GB" noProof="0" dirty="0" smtClean="0"/>
          </a:p>
        </p:txBody>
      </p:sp>
      <p:sp>
        <p:nvSpPr>
          <p:cNvPr id="80899" name="Text Placeholder 4"/>
          <p:cNvSpPr>
            <a:spLocks noGrp="1"/>
          </p:cNvSpPr>
          <p:nvPr>
            <p:ph type="body" sz="quarter" idx="10"/>
          </p:nvPr>
        </p:nvSpPr>
        <p:spPr bwMode="auto">
          <a:xfrm>
            <a:off x="471488" y="3773488"/>
            <a:ext cx="7462837" cy="1741487"/>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endParaRPr lang="nl-BE" sz="1800" i="1" dirty="0" smtClean="0"/>
          </a:p>
        </p:txBody>
      </p:sp>
      <p:sp>
        <p:nvSpPr>
          <p:cNvPr id="4" name="Content Placeholder 5"/>
          <p:cNvSpPr txBox="1">
            <a:spLocks/>
          </p:cNvSpPr>
          <p:nvPr/>
        </p:nvSpPr>
        <p:spPr>
          <a:xfrm>
            <a:off x="5675278" y="3719312"/>
            <a:ext cx="2857535" cy="285752"/>
          </a:xfrm>
          <a:prstGeom prst="rect">
            <a:avLst/>
          </a:prstGeom>
        </p:spPr>
        <p:txBody>
          <a:bodyPr/>
          <a:lstStyle/>
          <a:p>
            <a:pPr marL="342900" indent="-342900" algn="r" eaLnBrk="0" hangingPunct="0">
              <a:spcBef>
                <a:spcPts val="800"/>
              </a:spcBef>
              <a:buFont typeface="Wingdings" pitchFamily="2" charset="2"/>
              <a:buNone/>
              <a:defRPr/>
            </a:pPr>
            <a:r>
              <a:rPr lang="nl-BE" sz="1800" kern="0" dirty="0" smtClean="0">
                <a:solidFill>
                  <a:srgbClr val="FFFFFF"/>
                </a:solidFill>
                <a:latin typeface="Calibri"/>
                <a:ea typeface="+mn-ea"/>
                <a:cs typeface="+mn-cs"/>
              </a:rPr>
              <a:t> </a:t>
            </a:r>
            <a:endParaRPr lang="nl-BE" sz="1800" kern="0" dirty="0">
              <a:solidFill>
                <a:srgbClr val="FFFFFF"/>
              </a:solidFill>
              <a:latin typeface="Calibri"/>
              <a:ea typeface="+mn-ea"/>
              <a:cs typeface="+mn-cs"/>
            </a:endParaRPr>
          </a:p>
        </p:txBody>
      </p:sp>
    </p:spTree>
    <p:extLst>
      <p:ext uri="{BB962C8B-B14F-4D97-AF65-F5344CB8AC3E}">
        <p14:creationId xmlns:p14="http://schemas.microsoft.com/office/powerpoint/2010/main" val="2898055697"/>
      </p:ext>
    </p:extLst>
  </p:cSld>
  <p:clrMapOvr>
    <a:masterClrMapping/>
  </p:clrMapOvr>
  <p:timing>
    <p:tnLst>
      <p:par>
        <p:cTn id="1" dur="indefinite" restart="never" nodeType="tmRoot"/>
      </p:par>
    </p:tnLst>
  </p:timing>
</p:sld>
</file>

<file path=ppt/theme/theme1.xml><?xml version="1.0" encoding="utf-8"?>
<a:theme xmlns:a="http://schemas.openxmlformats.org/drawingml/2006/main" name="xxxxxxPresentationYYYYMMDD">
  <a:themeElements>
    <a:clrScheme name="namahnContent">
      <a:dk1>
        <a:srgbClr val="483838"/>
      </a:dk1>
      <a:lt1>
        <a:srgbClr val="FFFFFF"/>
      </a:lt1>
      <a:dk2>
        <a:srgbClr val="5A5A5A"/>
      </a:dk2>
      <a:lt2>
        <a:srgbClr val="808080"/>
      </a:lt2>
      <a:accent1>
        <a:srgbClr val="FFCC00"/>
      </a:accent1>
      <a:accent2>
        <a:srgbClr val="1F6396"/>
      </a:accent2>
      <a:accent3>
        <a:srgbClr val="872E7E"/>
      </a:accent3>
      <a:accent4>
        <a:srgbClr val="9E4316"/>
      </a:accent4>
      <a:accent5>
        <a:srgbClr val="FFFF00"/>
      </a:accent5>
      <a:accent6>
        <a:srgbClr val="C8E1F3"/>
      </a:accent6>
      <a:hlink>
        <a:srgbClr val="763210"/>
      </a:hlink>
      <a:folHlink>
        <a:srgbClr val="763210"/>
      </a:folHlink>
    </a:clrScheme>
    <a:fontScheme name="xxxxxxPresentationYYYYMMDDEMBED">
      <a:majorFont>
        <a:latin typeface="Droid Sans"/>
        <a:ea typeface="ヒラギノ角ゴ ProN W3"/>
        <a:cs typeface="ヒラギノ角ゴ ProN W3"/>
      </a:majorFont>
      <a:minorFont>
        <a:latin typeface="Droid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12700" cap="flat" cmpd="sng" algn="ctr">
          <a:noFill/>
          <a:prstDash val="solid"/>
          <a:round/>
          <a:headEnd type="none" w="med" len="med"/>
          <a:tailEnd type="none" w="med" len="med"/>
        </a:ln>
        <a:effectLst/>
      </a:spPr>
      <a:bodyPr vert="horz" wrap="square" lIns="50800" tIns="50800" rIns="50800" bIns="50800" numCol="1" rtlCol="0"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spDef>
    <a:ln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lnDef>
  </a:objectDefaults>
  <a:extraClrSchemeLst>
    <a:extraClrScheme>
      <a:clrScheme name="xxxxxxPresentationYYYYMMDDEMBED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Lucida Sans Unicode"/>
        <a:ea typeface=""/>
        <a:cs typeface=""/>
      </a:majorFont>
      <a:minorFont>
        <a:latin typeface="Georgi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38100" cap="flat" cmpd="sng" algn="ctr">
          <a:solidFill>
            <a:srgbClr val="FF000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smtClean="0">
            <a:ln>
              <a:noFill/>
            </a:ln>
            <a:solidFill>
              <a:schemeClr val="bg2"/>
            </a:solidFill>
            <a:effectLst/>
            <a:latin typeface="Tahoma" charset="0"/>
          </a:defRPr>
        </a:defPPr>
      </a:lstStyle>
    </a:spDef>
    <a:lnDef>
      <a:spPr bwMode="auto">
        <a:xfrm>
          <a:off x="0" y="0"/>
          <a:ext cx="1" cy="1"/>
        </a:xfrm>
        <a:custGeom>
          <a:avLst/>
          <a:gdLst/>
          <a:ahLst/>
          <a:cxnLst/>
          <a:rect l="0" t="0" r="0" b="0"/>
          <a:pathLst/>
        </a:custGeom>
        <a:noFill/>
        <a:ln w="38100" cap="flat" cmpd="sng" algn="ctr">
          <a:solidFill>
            <a:srgbClr val="FF000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smtClean="0">
            <a:ln>
              <a:noFill/>
            </a:ln>
            <a:solidFill>
              <a:schemeClr val="bg2"/>
            </a:solidFill>
            <a:effectLst/>
            <a:latin typeface="Tahoma"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Lucida Sans Unicode"/>
        <a:ea typeface=""/>
        <a:cs typeface=""/>
      </a:majorFont>
      <a:minorFont>
        <a:latin typeface="Georgi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Lucida Sans Unicode"/>
        <a:ea typeface=""/>
        <a:cs typeface=""/>
      </a:majorFont>
      <a:minorFont>
        <a:latin typeface="Georgi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2_agenda">
  <a:themeElements>
    <a:clrScheme name="namahnContent">
      <a:dk1>
        <a:srgbClr val="483838"/>
      </a:dk1>
      <a:lt1>
        <a:srgbClr val="FFFFFF"/>
      </a:lt1>
      <a:dk2>
        <a:srgbClr val="5A5A5A"/>
      </a:dk2>
      <a:lt2>
        <a:srgbClr val="808080"/>
      </a:lt2>
      <a:accent1>
        <a:srgbClr val="FFCC00"/>
      </a:accent1>
      <a:accent2>
        <a:srgbClr val="1F6396"/>
      </a:accent2>
      <a:accent3>
        <a:srgbClr val="872E7E"/>
      </a:accent3>
      <a:accent4>
        <a:srgbClr val="9E4316"/>
      </a:accent4>
      <a:accent5>
        <a:srgbClr val="FFFF00"/>
      </a:accent5>
      <a:accent6>
        <a:srgbClr val="C8E1F3"/>
      </a:accent6>
      <a:hlink>
        <a:srgbClr val="763210"/>
      </a:hlink>
      <a:folHlink>
        <a:srgbClr val="763210"/>
      </a:folHlink>
    </a:clrScheme>
    <a:fontScheme name="1_TextContent Normal">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spDef>
    <a:ln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lnDef>
  </a:objectDefaults>
  <a:extraClrSchemeLst>
    <a:extraClrScheme>
      <a:clrScheme name="1_TextContent Norm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TextContent Normal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TextContent Normal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TextContent Normal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TextContent Normal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TextContent Normal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TextContent Normal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TextContent Normal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TextContent Normal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TextContent Normal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TextContent Normal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TextContent Normal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2_chapter">
  <a:themeElements>
    <a:clrScheme name="namahnContent">
      <a:dk1>
        <a:srgbClr val="483838"/>
      </a:dk1>
      <a:lt1>
        <a:srgbClr val="FFFFFF"/>
      </a:lt1>
      <a:dk2>
        <a:srgbClr val="5A5A5A"/>
      </a:dk2>
      <a:lt2>
        <a:srgbClr val="808080"/>
      </a:lt2>
      <a:accent1>
        <a:srgbClr val="FFCC00"/>
      </a:accent1>
      <a:accent2>
        <a:srgbClr val="1F6396"/>
      </a:accent2>
      <a:accent3>
        <a:srgbClr val="872E7E"/>
      </a:accent3>
      <a:accent4>
        <a:srgbClr val="9E4316"/>
      </a:accent4>
      <a:accent5>
        <a:srgbClr val="FFFF00"/>
      </a:accent5>
      <a:accent6>
        <a:srgbClr val="C8E1F3"/>
      </a:accent6>
      <a:hlink>
        <a:srgbClr val="763210"/>
      </a:hlink>
      <a:folHlink>
        <a:srgbClr val="763210"/>
      </a:folHlink>
    </a:clrScheme>
    <a:fontScheme name="1_TextContent Normal">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spDef>
    <a:ln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lnDef>
  </a:objectDefaults>
  <a:extraClrSchemeLst>
    <a:extraClrScheme>
      <a:clrScheme name="1_TextContent Norm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TextContent Normal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TextContent Normal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TextContent Normal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TextContent Normal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TextContent Normal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TextContent Normal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TextContent Normal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TextContent Normal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TextContent Normal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TextContent Normal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TextContent Normal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1_content">
  <a:themeElements>
    <a:clrScheme name="namahnContent">
      <a:dk1>
        <a:srgbClr val="483838"/>
      </a:dk1>
      <a:lt1>
        <a:srgbClr val="FFFFFF"/>
      </a:lt1>
      <a:dk2>
        <a:srgbClr val="5A5A5A"/>
      </a:dk2>
      <a:lt2>
        <a:srgbClr val="808080"/>
      </a:lt2>
      <a:accent1>
        <a:srgbClr val="FFCC00"/>
      </a:accent1>
      <a:accent2>
        <a:srgbClr val="1F6396"/>
      </a:accent2>
      <a:accent3>
        <a:srgbClr val="872E7E"/>
      </a:accent3>
      <a:accent4>
        <a:srgbClr val="9E4316"/>
      </a:accent4>
      <a:accent5>
        <a:srgbClr val="FFFF00"/>
      </a:accent5>
      <a:accent6>
        <a:srgbClr val="C8E1F3"/>
      </a:accent6>
      <a:hlink>
        <a:srgbClr val="763210"/>
      </a:hlink>
      <a:folHlink>
        <a:srgbClr val="763210"/>
      </a:folHlink>
    </a:clrScheme>
    <a:fontScheme name="1_TextContent Normal">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spDef>
    <a:ln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lnDef>
  </a:objectDefaults>
  <a:extraClrSchemeLst>
    <a:extraClrScheme>
      <a:clrScheme name="1_TextContent Norm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TextContent Normal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TextContent Normal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TextContent Normal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TextContent Normal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TextContent Normal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TextContent Normal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TextContent Normal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TextContent Normal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TextContent Normal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TextContent Normal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TextContent Normal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3_chapter">
  <a:themeElements>
    <a:clrScheme name="namahnContent">
      <a:dk1>
        <a:srgbClr val="483838"/>
      </a:dk1>
      <a:lt1>
        <a:srgbClr val="FFFFFF"/>
      </a:lt1>
      <a:dk2>
        <a:srgbClr val="5A5A5A"/>
      </a:dk2>
      <a:lt2>
        <a:srgbClr val="808080"/>
      </a:lt2>
      <a:accent1>
        <a:srgbClr val="FFCC00"/>
      </a:accent1>
      <a:accent2>
        <a:srgbClr val="1F6396"/>
      </a:accent2>
      <a:accent3>
        <a:srgbClr val="872E7E"/>
      </a:accent3>
      <a:accent4>
        <a:srgbClr val="9E4316"/>
      </a:accent4>
      <a:accent5>
        <a:srgbClr val="FFFF00"/>
      </a:accent5>
      <a:accent6>
        <a:srgbClr val="C8E1F3"/>
      </a:accent6>
      <a:hlink>
        <a:srgbClr val="763210"/>
      </a:hlink>
      <a:folHlink>
        <a:srgbClr val="763210"/>
      </a:folHlink>
    </a:clrScheme>
    <a:fontScheme name="1_TextContent Normal">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spDef>
    <a:ln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lnDef>
  </a:objectDefaults>
  <a:extraClrSchemeLst>
    <a:extraClrScheme>
      <a:clrScheme name="1_TextContent Norm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TextContent Normal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TextContent Normal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TextContent Normal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TextContent Normal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TextContent Normal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TextContent Normal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TextContent Normal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TextContent Normal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TextContent Normal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TextContent Normal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TextContent Normal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2_content">
  <a:themeElements>
    <a:clrScheme name="namahnContent">
      <a:dk1>
        <a:srgbClr val="483838"/>
      </a:dk1>
      <a:lt1>
        <a:srgbClr val="FFFFFF"/>
      </a:lt1>
      <a:dk2>
        <a:srgbClr val="5A5A5A"/>
      </a:dk2>
      <a:lt2>
        <a:srgbClr val="808080"/>
      </a:lt2>
      <a:accent1>
        <a:srgbClr val="FFCC00"/>
      </a:accent1>
      <a:accent2>
        <a:srgbClr val="1F6396"/>
      </a:accent2>
      <a:accent3>
        <a:srgbClr val="872E7E"/>
      </a:accent3>
      <a:accent4>
        <a:srgbClr val="9E4316"/>
      </a:accent4>
      <a:accent5>
        <a:srgbClr val="FFFF00"/>
      </a:accent5>
      <a:accent6>
        <a:srgbClr val="C8E1F3"/>
      </a:accent6>
      <a:hlink>
        <a:srgbClr val="763210"/>
      </a:hlink>
      <a:folHlink>
        <a:srgbClr val="763210"/>
      </a:folHlink>
    </a:clrScheme>
    <a:fontScheme name="1_TextContent Normal">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spDef>
    <a:ln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lnDef>
  </a:objectDefaults>
  <a:extraClrSchemeLst>
    <a:extraClrScheme>
      <a:clrScheme name="1_TextContent Norm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TextContent Normal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TextContent Normal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TextContent Normal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TextContent Normal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TextContent Normal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TextContent Normal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TextContent Normal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TextContent Normal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TextContent Normal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TextContent Normal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TextContent Normal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3_content">
  <a:themeElements>
    <a:clrScheme name="namahnContent">
      <a:dk1>
        <a:srgbClr val="483838"/>
      </a:dk1>
      <a:lt1>
        <a:srgbClr val="FFFFFF"/>
      </a:lt1>
      <a:dk2>
        <a:srgbClr val="5A5A5A"/>
      </a:dk2>
      <a:lt2>
        <a:srgbClr val="808080"/>
      </a:lt2>
      <a:accent1>
        <a:srgbClr val="FFCC00"/>
      </a:accent1>
      <a:accent2>
        <a:srgbClr val="1F6396"/>
      </a:accent2>
      <a:accent3>
        <a:srgbClr val="872E7E"/>
      </a:accent3>
      <a:accent4>
        <a:srgbClr val="9E4316"/>
      </a:accent4>
      <a:accent5>
        <a:srgbClr val="FFFF00"/>
      </a:accent5>
      <a:accent6>
        <a:srgbClr val="C8E1F3"/>
      </a:accent6>
      <a:hlink>
        <a:srgbClr val="763210"/>
      </a:hlink>
      <a:folHlink>
        <a:srgbClr val="763210"/>
      </a:folHlink>
    </a:clrScheme>
    <a:fontScheme name="1_TextContent Normal">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spDef>
    <a:ln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lnDef>
  </a:objectDefaults>
  <a:extraClrSchemeLst>
    <a:extraClrScheme>
      <a:clrScheme name="1_TextContent Norm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TextContent Normal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TextContent Normal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TextContent Normal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TextContent Normal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TextContent Normal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TextContent Normal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TextContent Normal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TextContent Normal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TextContent Normal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TextContent Normal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TextContent Normal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1_xxxxxxPresentationYYYYMMDD">
  <a:themeElements>
    <a:clrScheme name="namahnContent">
      <a:dk1>
        <a:srgbClr val="483838"/>
      </a:dk1>
      <a:lt1>
        <a:srgbClr val="FFFFFF"/>
      </a:lt1>
      <a:dk2>
        <a:srgbClr val="5A5A5A"/>
      </a:dk2>
      <a:lt2>
        <a:srgbClr val="808080"/>
      </a:lt2>
      <a:accent1>
        <a:srgbClr val="FFCC00"/>
      </a:accent1>
      <a:accent2>
        <a:srgbClr val="1F6396"/>
      </a:accent2>
      <a:accent3>
        <a:srgbClr val="872E7E"/>
      </a:accent3>
      <a:accent4>
        <a:srgbClr val="9E4316"/>
      </a:accent4>
      <a:accent5>
        <a:srgbClr val="FFFF00"/>
      </a:accent5>
      <a:accent6>
        <a:srgbClr val="C8E1F3"/>
      </a:accent6>
      <a:hlink>
        <a:srgbClr val="763210"/>
      </a:hlink>
      <a:folHlink>
        <a:srgbClr val="763210"/>
      </a:folHlink>
    </a:clrScheme>
    <a:fontScheme name="xxxxxxPresentationYYYYMMDDEMBED">
      <a:majorFont>
        <a:latin typeface="Droid Sans"/>
        <a:ea typeface="ヒラギノ角ゴ ProN W3"/>
        <a:cs typeface="ヒラギノ角ゴ ProN W3"/>
      </a:majorFont>
      <a:minorFont>
        <a:latin typeface="Droid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12700" cap="flat" cmpd="sng" algn="ctr">
          <a:noFill/>
          <a:prstDash val="solid"/>
          <a:round/>
          <a:headEnd type="none" w="med" len="med"/>
          <a:tailEnd type="none" w="med" len="med"/>
        </a:ln>
        <a:effectLst/>
      </a:spPr>
      <a:bodyPr vert="horz" wrap="square" lIns="50800" tIns="50800" rIns="50800" bIns="50800" numCol="1" rtlCol="0"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spDef>
    <a:ln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lnDef>
  </a:objectDefaults>
  <a:extraClrSchemeLst>
    <a:extraClrScheme>
      <a:clrScheme name="xxxxxxPresentationYYYYMMDDEMBED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ontent">
  <a:themeElements>
    <a:clrScheme name="namahnContent">
      <a:dk1>
        <a:srgbClr val="483838"/>
      </a:dk1>
      <a:lt1>
        <a:srgbClr val="FFFFFF"/>
      </a:lt1>
      <a:dk2>
        <a:srgbClr val="5A5A5A"/>
      </a:dk2>
      <a:lt2>
        <a:srgbClr val="808080"/>
      </a:lt2>
      <a:accent1>
        <a:srgbClr val="FFCC00"/>
      </a:accent1>
      <a:accent2>
        <a:srgbClr val="1F6396"/>
      </a:accent2>
      <a:accent3>
        <a:srgbClr val="872E7E"/>
      </a:accent3>
      <a:accent4>
        <a:srgbClr val="9E4316"/>
      </a:accent4>
      <a:accent5>
        <a:srgbClr val="FFFF00"/>
      </a:accent5>
      <a:accent6>
        <a:srgbClr val="C8E1F3"/>
      </a:accent6>
      <a:hlink>
        <a:srgbClr val="763210"/>
      </a:hlink>
      <a:folHlink>
        <a:srgbClr val="763210"/>
      </a:folHlink>
    </a:clrScheme>
    <a:fontScheme name="1_TextContent Normal">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spDef>
    <a:ln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lnDef>
  </a:objectDefaults>
  <a:extraClrSchemeLst>
    <a:extraClrScheme>
      <a:clrScheme name="1_TextContent Norm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TextContent Normal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TextContent Normal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TextContent Normal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TextContent Normal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TextContent Normal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TextContent Normal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TextContent Normal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TextContent Normal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TextContent Normal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TextContent Normal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TextContent Normal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4_chapter">
  <a:themeElements>
    <a:clrScheme name="namahnContent">
      <a:dk1>
        <a:srgbClr val="483838"/>
      </a:dk1>
      <a:lt1>
        <a:srgbClr val="FFFFFF"/>
      </a:lt1>
      <a:dk2>
        <a:srgbClr val="5A5A5A"/>
      </a:dk2>
      <a:lt2>
        <a:srgbClr val="808080"/>
      </a:lt2>
      <a:accent1>
        <a:srgbClr val="FFCC00"/>
      </a:accent1>
      <a:accent2>
        <a:srgbClr val="1F6396"/>
      </a:accent2>
      <a:accent3>
        <a:srgbClr val="872E7E"/>
      </a:accent3>
      <a:accent4>
        <a:srgbClr val="9E4316"/>
      </a:accent4>
      <a:accent5>
        <a:srgbClr val="FFFF00"/>
      </a:accent5>
      <a:accent6>
        <a:srgbClr val="C8E1F3"/>
      </a:accent6>
      <a:hlink>
        <a:srgbClr val="763210"/>
      </a:hlink>
      <a:folHlink>
        <a:srgbClr val="763210"/>
      </a:folHlink>
    </a:clrScheme>
    <a:fontScheme name="1_TextContent Normal">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spDef>
    <a:ln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lnDef>
  </a:objectDefaults>
  <a:extraClrSchemeLst>
    <a:extraClrScheme>
      <a:clrScheme name="1_TextContent Norm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TextContent Normal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TextContent Normal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TextContent Normal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TextContent Normal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TextContent Normal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TextContent Normal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TextContent Normal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TextContent Normal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TextContent Normal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TextContent Normal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TextContent Normal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1.xml><?xml version="1.0" encoding="utf-8"?>
<a:theme xmlns:a="http://schemas.openxmlformats.org/drawingml/2006/main" name="4_content">
  <a:themeElements>
    <a:clrScheme name="namahnContent">
      <a:dk1>
        <a:srgbClr val="483838"/>
      </a:dk1>
      <a:lt1>
        <a:srgbClr val="FFFFFF"/>
      </a:lt1>
      <a:dk2>
        <a:srgbClr val="5A5A5A"/>
      </a:dk2>
      <a:lt2>
        <a:srgbClr val="808080"/>
      </a:lt2>
      <a:accent1>
        <a:srgbClr val="FFCC00"/>
      </a:accent1>
      <a:accent2>
        <a:srgbClr val="1F6396"/>
      </a:accent2>
      <a:accent3>
        <a:srgbClr val="872E7E"/>
      </a:accent3>
      <a:accent4>
        <a:srgbClr val="9E4316"/>
      </a:accent4>
      <a:accent5>
        <a:srgbClr val="FFFF00"/>
      </a:accent5>
      <a:accent6>
        <a:srgbClr val="C8E1F3"/>
      </a:accent6>
      <a:hlink>
        <a:srgbClr val="763210"/>
      </a:hlink>
      <a:folHlink>
        <a:srgbClr val="763210"/>
      </a:folHlink>
    </a:clrScheme>
    <a:fontScheme name="1_TextContent Normal">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spDef>
    <a:ln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lnDef>
  </a:objectDefaults>
  <a:extraClrSchemeLst>
    <a:extraClrScheme>
      <a:clrScheme name="1_TextContent Norm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TextContent Normal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TextContent Normal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TextContent Normal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TextContent Normal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TextContent Normal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TextContent Normal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TextContent Normal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TextContent Normal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TextContent Normal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TextContent Normal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TextContent Normal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2.xml><?xml version="1.0" encoding="utf-8"?>
<a:theme xmlns:a="http://schemas.openxmlformats.org/drawingml/2006/main" name="5_chapter">
  <a:themeElements>
    <a:clrScheme name="namahnContent">
      <a:dk1>
        <a:srgbClr val="483838"/>
      </a:dk1>
      <a:lt1>
        <a:srgbClr val="FFFFFF"/>
      </a:lt1>
      <a:dk2>
        <a:srgbClr val="5A5A5A"/>
      </a:dk2>
      <a:lt2>
        <a:srgbClr val="808080"/>
      </a:lt2>
      <a:accent1>
        <a:srgbClr val="FFCC00"/>
      </a:accent1>
      <a:accent2>
        <a:srgbClr val="1F6396"/>
      </a:accent2>
      <a:accent3>
        <a:srgbClr val="872E7E"/>
      </a:accent3>
      <a:accent4>
        <a:srgbClr val="9E4316"/>
      </a:accent4>
      <a:accent5>
        <a:srgbClr val="FFFF00"/>
      </a:accent5>
      <a:accent6>
        <a:srgbClr val="C8E1F3"/>
      </a:accent6>
      <a:hlink>
        <a:srgbClr val="763210"/>
      </a:hlink>
      <a:folHlink>
        <a:srgbClr val="763210"/>
      </a:folHlink>
    </a:clrScheme>
    <a:fontScheme name="1_TextContent Normal">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spDef>
    <a:ln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lnDef>
  </a:objectDefaults>
  <a:extraClrSchemeLst>
    <a:extraClrScheme>
      <a:clrScheme name="1_TextContent Norm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TextContent Normal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TextContent Normal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TextContent Normal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TextContent Normal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TextContent Normal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TextContent Normal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TextContent Normal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TextContent Normal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TextContent Normal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TextContent Normal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TextContent Normal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3.xml><?xml version="1.0" encoding="utf-8"?>
<a:theme xmlns:a="http://schemas.openxmlformats.org/drawingml/2006/main" name="7_content">
  <a:themeElements>
    <a:clrScheme name="1_TextContent Norm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TextContent Normal">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spDef>
    <a:ln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lnDef>
  </a:objectDefaults>
  <a:extraClrSchemeLst>
    <a:extraClrScheme>
      <a:clrScheme name="1_TextContent Norm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TextContent Normal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TextContent Normal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TextContent Normal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TextContent Normal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TextContent Normal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TextContent Normal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TextContent Normal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TextContent Normal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TextContent Normal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TextContent Normal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TextContent Normal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4.xml><?xml version="1.0" encoding="utf-8"?>
<a:theme xmlns:a="http://schemas.openxmlformats.org/drawingml/2006/main" name="6_chapter">
  <a:themeElements>
    <a:clrScheme name="namahnContent">
      <a:dk1>
        <a:srgbClr val="483838"/>
      </a:dk1>
      <a:lt1>
        <a:srgbClr val="FFFFFF"/>
      </a:lt1>
      <a:dk2>
        <a:srgbClr val="5A5A5A"/>
      </a:dk2>
      <a:lt2>
        <a:srgbClr val="808080"/>
      </a:lt2>
      <a:accent1>
        <a:srgbClr val="FFCC00"/>
      </a:accent1>
      <a:accent2>
        <a:srgbClr val="1F6396"/>
      </a:accent2>
      <a:accent3>
        <a:srgbClr val="872E7E"/>
      </a:accent3>
      <a:accent4>
        <a:srgbClr val="9E4316"/>
      </a:accent4>
      <a:accent5>
        <a:srgbClr val="FFFF00"/>
      </a:accent5>
      <a:accent6>
        <a:srgbClr val="C8E1F3"/>
      </a:accent6>
      <a:hlink>
        <a:srgbClr val="763210"/>
      </a:hlink>
      <a:folHlink>
        <a:srgbClr val="763210"/>
      </a:folHlink>
    </a:clrScheme>
    <a:fontScheme name="1_TextContent Normal">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spDef>
    <a:ln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lnDef>
  </a:objectDefaults>
  <a:extraClrSchemeLst>
    <a:extraClrScheme>
      <a:clrScheme name="1_TextContent Norm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TextContent Normal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TextContent Normal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TextContent Normal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TextContent Normal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TextContent Normal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TextContent Normal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TextContent Normal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TextContent Normal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TextContent Normal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TextContent Normal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TextContent Normal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5.xml><?xml version="1.0" encoding="utf-8"?>
<a:theme xmlns:a="http://schemas.openxmlformats.org/drawingml/2006/main" name="5_content">
  <a:themeElements>
    <a:clrScheme name="namahnContent">
      <a:dk1>
        <a:srgbClr val="483838"/>
      </a:dk1>
      <a:lt1>
        <a:srgbClr val="FFFFFF"/>
      </a:lt1>
      <a:dk2>
        <a:srgbClr val="5A5A5A"/>
      </a:dk2>
      <a:lt2>
        <a:srgbClr val="808080"/>
      </a:lt2>
      <a:accent1>
        <a:srgbClr val="FFCC00"/>
      </a:accent1>
      <a:accent2>
        <a:srgbClr val="1F6396"/>
      </a:accent2>
      <a:accent3>
        <a:srgbClr val="872E7E"/>
      </a:accent3>
      <a:accent4>
        <a:srgbClr val="9E4316"/>
      </a:accent4>
      <a:accent5>
        <a:srgbClr val="FFFF00"/>
      </a:accent5>
      <a:accent6>
        <a:srgbClr val="C8E1F3"/>
      </a:accent6>
      <a:hlink>
        <a:srgbClr val="763210"/>
      </a:hlink>
      <a:folHlink>
        <a:srgbClr val="763210"/>
      </a:folHlink>
    </a:clrScheme>
    <a:fontScheme name="1_TextContent Normal">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spDef>
    <a:ln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lnDef>
  </a:objectDefaults>
  <a:extraClrSchemeLst>
    <a:extraClrScheme>
      <a:clrScheme name="1_TextContent Norm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TextContent Normal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TextContent Normal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TextContent Normal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TextContent Normal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TextContent Normal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TextContent Normal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TextContent Normal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TextContent Normal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TextContent Normal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TextContent Normal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TextContent Normal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6.xml><?xml version="1.0" encoding="utf-8"?>
<a:theme xmlns:a="http://schemas.openxmlformats.org/drawingml/2006/main" name="6_content">
  <a:themeElements>
    <a:clrScheme name="namahnContent">
      <a:dk1>
        <a:srgbClr val="483838"/>
      </a:dk1>
      <a:lt1>
        <a:srgbClr val="FFFFFF"/>
      </a:lt1>
      <a:dk2>
        <a:srgbClr val="5A5A5A"/>
      </a:dk2>
      <a:lt2>
        <a:srgbClr val="808080"/>
      </a:lt2>
      <a:accent1>
        <a:srgbClr val="FFCC00"/>
      </a:accent1>
      <a:accent2>
        <a:srgbClr val="1F6396"/>
      </a:accent2>
      <a:accent3>
        <a:srgbClr val="872E7E"/>
      </a:accent3>
      <a:accent4>
        <a:srgbClr val="9E4316"/>
      </a:accent4>
      <a:accent5>
        <a:srgbClr val="FFFF00"/>
      </a:accent5>
      <a:accent6>
        <a:srgbClr val="C8E1F3"/>
      </a:accent6>
      <a:hlink>
        <a:srgbClr val="763210"/>
      </a:hlink>
      <a:folHlink>
        <a:srgbClr val="763210"/>
      </a:folHlink>
    </a:clrScheme>
    <a:fontScheme name="1_TextContent Normal">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spDef>
    <a:ln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lnDef>
  </a:objectDefaults>
  <a:extraClrSchemeLst>
    <a:extraClrScheme>
      <a:clrScheme name="1_TextContent Norm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TextContent Normal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TextContent Normal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TextContent Normal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TextContent Normal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TextContent Normal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TextContent Normal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TextContent Normal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TextContent Normal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TextContent Normal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TextContent Normal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TextContent Normal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7.xml><?xml version="1.0" encoding="utf-8"?>
<a:theme xmlns:a="http://schemas.openxmlformats.org/drawingml/2006/main" name="8_content">
  <a:themeElements>
    <a:clrScheme name="1_TextContent Norm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TextContent Normal">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spDef>
    <a:ln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lnDef>
  </a:objectDefaults>
  <a:extraClrSchemeLst>
    <a:extraClrScheme>
      <a:clrScheme name="1_TextContent Norm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TextContent Normal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TextContent Normal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TextContent Normal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TextContent Normal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TextContent Normal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TextContent Normal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TextContent Normal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TextContent Normal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TextContent Normal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TextContent Normal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TextContent Normal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8.xml><?xml version="1.0" encoding="utf-8"?>
<a:theme xmlns:a="http://schemas.openxmlformats.org/drawingml/2006/main" name="34_imageBG(white)">
  <a:themeElements>
    <a:clrScheme name="3_TextContent Norm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_TextContent Normal">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spDef>
    <a:ln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lnDef>
  </a:objectDefaults>
  <a:extraClrSchemeLst>
    <a:extraClrScheme>
      <a:clrScheme name="3_TextContent Norm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TextContent Normal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TextContent Normal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TextContent Normal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TextContent Normal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TextContent Normal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TextContent Normal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TextContent Normal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TextContent Normal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TextContent Normal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TextContent Normal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TextContent Normal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9.xml><?xml version="1.0" encoding="utf-8"?>
<a:theme xmlns:a="http://schemas.openxmlformats.org/drawingml/2006/main" name="9_content">
  <a:themeElements>
    <a:clrScheme name="1_TextContent Norm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TextContent Normal">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spDef>
    <a:ln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lnDef>
  </a:objectDefaults>
  <a:extraClrSchemeLst>
    <a:extraClrScheme>
      <a:clrScheme name="1_TextContent Norm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TextContent Normal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TextContent Normal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TextContent Normal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TextContent Normal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TextContent Normal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TextContent Normal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TextContent Normal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TextContent Normal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TextContent Normal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TextContent Normal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TextContent Normal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agenda">
  <a:themeElements>
    <a:clrScheme name="namahnContent">
      <a:dk1>
        <a:srgbClr val="483838"/>
      </a:dk1>
      <a:lt1>
        <a:srgbClr val="FFFFFF"/>
      </a:lt1>
      <a:dk2>
        <a:srgbClr val="5A5A5A"/>
      </a:dk2>
      <a:lt2>
        <a:srgbClr val="808080"/>
      </a:lt2>
      <a:accent1>
        <a:srgbClr val="FFCC00"/>
      </a:accent1>
      <a:accent2>
        <a:srgbClr val="1F6396"/>
      </a:accent2>
      <a:accent3>
        <a:srgbClr val="872E7E"/>
      </a:accent3>
      <a:accent4>
        <a:srgbClr val="9E4316"/>
      </a:accent4>
      <a:accent5>
        <a:srgbClr val="FFFF00"/>
      </a:accent5>
      <a:accent6>
        <a:srgbClr val="C8E1F3"/>
      </a:accent6>
      <a:hlink>
        <a:srgbClr val="763210"/>
      </a:hlink>
      <a:folHlink>
        <a:srgbClr val="763210"/>
      </a:folHlink>
    </a:clrScheme>
    <a:fontScheme name="1_TextContent Normal">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spDef>
    <a:ln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lnDef>
  </a:objectDefaults>
  <a:extraClrSchemeLst>
    <a:extraClrScheme>
      <a:clrScheme name="1_TextContent Norm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TextContent Normal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TextContent Normal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TextContent Normal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TextContent Normal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TextContent Normal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TextContent Normal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TextContent Normal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TextContent Normal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TextContent Normal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TextContent Normal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TextContent Normal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0.xml><?xml version="1.0" encoding="utf-8"?>
<a:theme xmlns:a="http://schemas.openxmlformats.org/drawingml/2006/main" name="10_content">
  <a:themeElements>
    <a:clrScheme name="1_TextContent Norm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TextContent Normal">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spDef>
    <a:ln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lnDef>
  </a:objectDefaults>
  <a:extraClrSchemeLst>
    <a:extraClrScheme>
      <a:clrScheme name="1_TextContent Norm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TextContent Normal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TextContent Normal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TextContent Normal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TextContent Normal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TextContent Normal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TextContent Normal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TextContent Normal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TextContent Normal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TextContent Normal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TextContent Normal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TextContent Normal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1.xml><?xml version="1.0" encoding="utf-8"?>
<a:theme xmlns:a="http://schemas.openxmlformats.org/drawingml/2006/main" name="11_content">
  <a:themeElements>
    <a:clrScheme name="namahnContent">
      <a:dk1>
        <a:srgbClr val="483838"/>
      </a:dk1>
      <a:lt1>
        <a:srgbClr val="FFFFFF"/>
      </a:lt1>
      <a:dk2>
        <a:srgbClr val="5A5A5A"/>
      </a:dk2>
      <a:lt2>
        <a:srgbClr val="808080"/>
      </a:lt2>
      <a:accent1>
        <a:srgbClr val="FFCC00"/>
      </a:accent1>
      <a:accent2>
        <a:srgbClr val="1F6396"/>
      </a:accent2>
      <a:accent3>
        <a:srgbClr val="872E7E"/>
      </a:accent3>
      <a:accent4>
        <a:srgbClr val="9E4316"/>
      </a:accent4>
      <a:accent5>
        <a:srgbClr val="FFFF00"/>
      </a:accent5>
      <a:accent6>
        <a:srgbClr val="C8E1F3"/>
      </a:accent6>
      <a:hlink>
        <a:srgbClr val="763210"/>
      </a:hlink>
      <a:folHlink>
        <a:srgbClr val="763210"/>
      </a:folHlink>
    </a:clrScheme>
    <a:fontScheme name="1_TextContent Normal">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spDef>
    <a:ln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lnDef>
  </a:objectDefaults>
  <a:extraClrSchemeLst>
    <a:extraClrScheme>
      <a:clrScheme name="1_TextContent Norm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TextContent Normal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TextContent Normal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TextContent Normal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TextContent Normal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TextContent Normal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TextContent Normal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TextContent Normal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TextContent Normal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TextContent Normal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TextContent Normal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TextContent Normal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2.xml><?xml version="1.0" encoding="utf-8"?>
<a:theme xmlns:a="http://schemas.openxmlformats.org/drawingml/2006/main" name="12_content">
  <a:themeElements>
    <a:clrScheme name="1_TextContent Norm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TextContent Normal">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spDef>
    <a:ln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lnDef>
  </a:objectDefaults>
  <a:extraClrSchemeLst>
    <a:extraClrScheme>
      <a:clrScheme name="1_TextContent Norm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TextContent Normal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TextContent Normal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TextContent Normal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TextContent Normal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TextContent Normal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TextContent Normal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TextContent Normal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TextContent Normal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TextContent Normal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TextContent Normal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TextContent Normal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3.xml><?xml version="1.0" encoding="utf-8"?>
<a:theme xmlns:a="http://schemas.openxmlformats.org/drawingml/2006/main" name="13_content">
  <a:themeElements>
    <a:clrScheme name="namahnContent">
      <a:dk1>
        <a:srgbClr val="483838"/>
      </a:dk1>
      <a:lt1>
        <a:srgbClr val="FFFFFF"/>
      </a:lt1>
      <a:dk2>
        <a:srgbClr val="5A5A5A"/>
      </a:dk2>
      <a:lt2>
        <a:srgbClr val="808080"/>
      </a:lt2>
      <a:accent1>
        <a:srgbClr val="FFCC00"/>
      </a:accent1>
      <a:accent2>
        <a:srgbClr val="1F6396"/>
      </a:accent2>
      <a:accent3>
        <a:srgbClr val="872E7E"/>
      </a:accent3>
      <a:accent4>
        <a:srgbClr val="9E4316"/>
      </a:accent4>
      <a:accent5>
        <a:srgbClr val="FFFF00"/>
      </a:accent5>
      <a:accent6>
        <a:srgbClr val="C8E1F3"/>
      </a:accent6>
      <a:hlink>
        <a:srgbClr val="763210"/>
      </a:hlink>
      <a:folHlink>
        <a:srgbClr val="763210"/>
      </a:folHlink>
    </a:clrScheme>
    <a:fontScheme name="1_TextContent Normal">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spDef>
    <a:ln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lnDef>
  </a:objectDefaults>
  <a:extraClrSchemeLst>
    <a:extraClrScheme>
      <a:clrScheme name="1_TextContent Norm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TextContent Normal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TextContent Normal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TextContent Normal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TextContent Normal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TextContent Normal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TextContent Normal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TextContent Normal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TextContent Normal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TextContent Normal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TextContent Normal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TextContent Normal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chapter">
  <a:themeElements>
    <a:clrScheme name="namahnContent">
      <a:dk1>
        <a:srgbClr val="483838"/>
      </a:dk1>
      <a:lt1>
        <a:srgbClr val="FFFFFF"/>
      </a:lt1>
      <a:dk2>
        <a:srgbClr val="5A5A5A"/>
      </a:dk2>
      <a:lt2>
        <a:srgbClr val="808080"/>
      </a:lt2>
      <a:accent1>
        <a:srgbClr val="FFCC00"/>
      </a:accent1>
      <a:accent2>
        <a:srgbClr val="1F6396"/>
      </a:accent2>
      <a:accent3>
        <a:srgbClr val="872E7E"/>
      </a:accent3>
      <a:accent4>
        <a:srgbClr val="9E4316"/>
      </a:accent4>
      <a:accent5>
        <a:srgbClr val="FFFF00"/>
      </a:accent5>
      <a:accent6>
        <a:srgbClr val="C8E1F3"/>
      </a:accent6>
      <a:hlink>
        <a:srgbClr val="763210"/>
      </a:hlink>
      <a:folHlink>
        <a:srgbClr val="763210"/>
      </a:folHlink>
    </a:clrScheme>
    <a:fontScheme name="1_TextContent Normal">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spDef>
    <a:ln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lnDef>
  </a:objectDefaults>
  <a:extraClrSchemeLst>
    <a:extraClrScheme>
      <a:clrScheme name="1_TextContent Norm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TextContent Normal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TextContent Normal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TextContent Normal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TextContent Normal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TextContent Normal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TextContent Normal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TextContent Normal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TextContent Normal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TextContent Normal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TextContent Normal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TextContent Normal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image">
  <a:themeElements>
    <a:clrScheme name="namahnContent">
      <a:dk1>
        <a:srgbClr val="483838"/>
      </a:dk1>
      <a:lt1>
        <a:srgbClr val="FFFFFF"/>
      </a:lt1>
      <a:dk2>
        <a:srgbClr val="5A5A5A"/>
      </a:dk2>
      <a:lt2>
        <a:srgbClr val="808080"/>
      </a:lt2>
      <a:accent1>
        <a:srgbClr val="FFCC00"/>
      </a:accent1>
      <a:accent2>
        <a:srgbClr val="1F6396"/>
      </a:accent2>
      <a:accent3>
        <a:srgbClr val="872E7E"/>
      </a:accent3>
      <a:accent4>
        <a:srgbClr val="9E4316"/>
      </a:accent4>
      <a:accent5>
        <a:srgbClr val="FFFF00"/>
      </a:accent5>
      <a:accent6>
        <a:srgbClr val="C8E1F3"/>
      </a:accent6>
      <a:hlink>
        <a:srgbClr val="763210"/>
      </a:hlink>
      <a:folHlink>
        <a:srgbClr val="763210"/>
      </a:folHlink>
    </a:clrScheme>
    <a:fontScheme name="3_TextContent Normal">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spDef>
    <a:ln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lnDef>
  </a:objectDefaults>
  <a:extraClrSchemeLst>
    <a:extraClrScheme>
      <a:clrScheme name="3_TextContent Norm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TextContent Normal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TextContent Normal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TextContent Normal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TextContent Normal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TextContent Normal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TextContent Normal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TextContent Normal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TextContent Normal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TextContent Normal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TextContent Normal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TextContent Normal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imageBlack">
  <a:themeElements>
    <a:clrScheme name="namahnContent">
      <a:dk1>
        <a:srgbClr val="483838"/>
      </a:dk1>
      <a:lt1>
        <a:srgbClr val="FFFFFF"/>
      </a:lt1>
      <a:dk2>
        <a:srgbClr val="5A5A5A"/>
      </a:dk2>
      <a:lt2>
        <a:srgbClr val="808080"/>
      </a:lt2>
      <a:accent1>
        <a:srgbClr val="FFCC00"/>
      </a:accent1>
      <a:accent2>
        <a:srgbClr val="1F6396"/>
      </a:accent2>
      <a:accent3>
        <a:srgbClr val="872E7E"/>
      </a:accent3>
      <a:accent4>
        <a:srgbClr val="9E4316"/>
      </a:accent4>
      <a:accent5>
        <a:srgbClr val="FFFF00"/>
      </a:accent5>
      <a:accent6>
        <a:srgbClr val="C8E1F3"/>
      </a:accent6>
      <a:hlink>
        <a:srgbClr val="763210"/>
      </a:hlink>
      <a:folHlink>
        <a:srgbClr val="763210"/>
      </a:folHlink>
    </a:clrScheme>
    <a:fontScheme name="3_TextContent Normal">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FF99"/>
        </a:solidFill>
        <a:ln w="38100" cap="rnd" cmpd="sng" algn="ctr">
          <a:solidFill>
            <a:srgbClr val="FF9933"/>
          </a:solidFill>
          <a:prstDash val="solid"/>
          <a:round/>
          <a:headEnd type="none" w="med" len="med"/>
          <a:tailEnd type="none" w="med" len="med"/>
        </a:ln>
        <a:effectLst>
          <a:outerShdw blurRad="50800" dist="63500" dir="2700000" algn="ctr" rotWithShape="0">
            <a:schemeClr val="tx1">
              <a:alpha val="50000"/>
            </a:schemeClr>
          </a:outerShdw>
        </a:effectLst>
      </a:spPr>
      <a:bodyPr vert="horz" wrap="square" lIns="50800" tIns="50800" rIns="50800" bIns="50800" numCol="1" rtlCol="0" anchor="t" anchorCtr="0" compatLnSpc="1">
        <a:prstTxWarp prst="textNoShape">
          <a:avLst/>
        </a:prstTxWarp>
      </a:bodyPr>
      <a:lstStyle>
        <a:defPPr marL="0" marR="0" indent="0" defTabSz="914400" rtl="0" eaLnBrk="0" fontAlgn="base" latinLnBrk="0" hangingPunct="0">
          <a:lnSpc>
            <a:spcPct val="100000"/>
          </a:lnSpc>
          <a:spcBef>
            <a:spcPct val="0"/>
          </a:spcBef>
          <a:spcAft>
            <a:spcPct val="0"/>
          </a:spcAft>
          <a:buClrTx/>
          <a:buSzTx/>
          <a:buFontTx/>
          <a:buNone/>
          <a:tabLst/>
          <a:defRPr kumimoji="0" sz="1400" b="0" i="0" u="none" strike="noStrike" cap="none" normalizeH="0" baseline="0" dirty="0" smtClean="0">
            <a:ln>
              <a:noFill/>
            </a:ln>
            <a:solidFill>
              <a:schemeClr val="tx1"/>
            </a:solidFill>
            <a:effectLst/>
            <a:latin typeface="Calibri" pitchFamily="34" charset="0"/>
            <a:ea typeface="ヒラギノ角ゴ ProN W3"/>
            <a:cs typeface="ヒラギノ角ゴ ProN W3"/>
            <a:sym typeface="45 Helvetica Light"/>
          </a:defRPr>
        </a:defPPr>
      </a:lstStyle>
    </a:spDef>
    <a:ln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lnDef>
  </a:objectDefaults>
  <a:extraClrSchemeLst>
    <a:extraClrScheme>
      <a:clrScheme name="3_TextContent Norm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TextContent Normal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TextContent Normal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TextContent Normal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TextContent Normal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TextContent Normal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TextContent Normal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TextContent Normal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TextContent Normal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TextContent Normal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TextContent Normal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TextContent Normal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mindset">
  <a:themeElements>
    <a:clrScheme name="Namahn">
      <a:dk1>
        <a:srgbClr val="483838"/>
      </a:dk1>
      <a:lt1>
        <a:srgbClr val="FFFFFF"/>
      </a:lt1>
      <a:dk2>
        <a:srgbClr val="5A5A5A"/>
      </a:dk2>
      <a:lt2>
        <a:srgbClr val="808080"/>
      </a:lt2>
      <a:accent1>
        <a:srgbClr val="FFCC00"/>
      </a:accent1>
      <a:accent2>
        <a:srgbClr val="1F6396"/>
      </a:accent2>
      <a:accent3>
        <a:srgbClr val="872E7E"/>
      </a:accent3>
      <a:accent4>
        <a:srgbClr val="9E4316"/>
      </a:accent4>
      <a:accent5>
        <a:srgbClr val="FFFF00"/>
      </a:accent5>
      <a:accent6>
        <a:srgbClr val="C8E1F3"/>
      </a:accent6>
      <a:hlink>
        <a:srgbClr val="763210"/>
      </a:hlink>
      <a:folHlink>
        <a:srgbClr val="763210"/>
      </a:folHlink>
    </a:clrScheme>
    <a:fontScheme name="3_TextContent Normal">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spDef>
    <a:ln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lnDef>
  </a:objectDefaults>
  <a:extraClrSchemeLst>
    <a:extraClrScheme>
      <a:clrScheme name="3_TextContent Norm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TextContent Normal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TextContent Normal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TextContent Normal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TextContent Normal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TextContent Normal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TextContent Normal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TextContent Normal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TextContent Normal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TextContent Normal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TextContent Normal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TextContent Normal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1_chapter">
  <a:themeElements>
    <a:clrScheme name="namahnContent">
      <a:dk1>
        <a:srgbClr val="483838"/>
      </a:dk1>
      <a:lt1>
        <a:srgbClr val="FFFFFF"/>
      </a:lt1>
      <a:dk2>
        <a:srgbClr val="5A5A5A"/>
      </a:dk2>
      <a:lt2>
        <a:srgbClr val="808080"/>
      </a:lt2>
      <a:accent1>
        <a:srgbClr val="FFCC00"/>
      </a:accent1>
      <a:accent2>
        <a:srgbClr val="1F6396"/>
      </a:accent2>
      <a:accent3>
        <a:srgbClr val="872E7E"/>
      </a:accent3>
      <a:accent4>
        <a:srgbClr val="9E4316"/>
      </a:accent4>
      <a:accent5>
        <a:srgbClr val="FFFF00"/>
      </a:accent5>
      <a:accent6>
        <a:srgbClr val="C8E1F3"/>
      </a:accent6>
      <a:hlink>
        <a:srgbClr val="763210"/>
      </a:hlink>
      <a:folHlink>
        <a:srgbClr val="763210"/>
      </a:folHlink>
    </a:clrScheme>
    <a:fontScheme name="1_TextContent Normal">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spDef>
    <a:ln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lnDef>
  </a:objectDefaults>
  <a:extraClrSchemeLst>
    <a:extraClrScheme>
      <a:clrScheme name="1_TextContent Norm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TextContent Normal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TextContent Normal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TextContent Normal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TextContent Normal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TextContent Normal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TextContent Normal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TextContent Normal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TextContent Normal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TextContent Normal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TextContent Normal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TextContent Normal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_agenda">
  <a:themeElements>
    <a:clrScheme name="namahnContent">
      <a:dk1>
        <a:srgbClr val="483838"/>
      </a:dk1>
      <a:lt1>
        <a:srgbClr val="FFFFFF"/>
      </a:lt1>
      <a:dk2>
        <a:srgbClr val="5A5A5A"/>
      </a:dk2>
      <a:lt2>
        <a:srgbClr val="808080"/>
      </a:lt2>
      <a:accent1>
        <a:srgbClr val="FFCC00"/>
      </a:accent1>
      <a:accent2>
        <a:srgbClr val="1F6396"/>
      </a:accent2>
      <a:accent3>
        <a:srgbClr val="872E7E"/>
      </a:accent3>
      <a:accent4>
        <a:srgbClr val="9E4316"/>
      </a:accent4>
      <a:accent5>
        <a:srgbClr val="FFFF00"/>
      </a:accent5>
      <a:accent6>
        <a:srgbClr val="C8E1F3"/>
      </a:accent6>
      <a:hlink>
        <a:srgbClr val="763210"/>
      </a:hlink>
      <a:folHlink>
        <a:srgbClr val="763210"/>
      </a:folHlink>
    </a:clrScheme>
    <a:fontScheme name="1_TextContent Normal">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spDef>
    <a:lnDef>
      <a:spPr bwMode="auto">
        <a:xfrm>
          <a:off x="0" y="0"/>
          <a:ext cx="1" cy="1"/>
        </a:xfrm>
        <a:custGeom>
          <a:avLst/>
          <a:gdLst/>
          <a:ahLst/>
          <a:cxnLst/>
          <a:rect l="0" t="0" r="0" b="0"/>
          <a:pathLst/>
        </a:custGeom>
        <a:noFill/>
        <a:ln w="12700" cap="flat" cmpd="sng" algn="ctr">
          <a:noFill/>
          <a:prstDash val="solid"/>
          <a:round/>
          <a:headEnd type="none" w="med" len="med"/>
          <a:tailEnd type="none" w="med" len="med"/>
        </a:ln>
        <a:effectLst/>
      </a:spPr>
      <a:bodyPr vert="horz" wrap="square" lIns="50800" tIns="50800" rIns="50800" bIns="50800" numCol="1" anchor="b"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none" strike="noStrike" cap="none" normalizeH="0" baseline="0" smtClean="0">
            <a:ln>
              <a:noFill/>
            </a:ln>
            <a:solidFill>
              <a:schemeClr val="tx1"/>
            </a:solidFill>
            <a:effectLst/>
            <a:latin typeface="Calibri" pitchFamily="34" charset="0"/>
            <a:ea typeface="ヒラギノ角ゴ ProN W3"/>
            <a:cs typeface="ヒラギノ角ゴ ProN W3"/>
            <a:sym typeface="45 Helvetica Light"/>
          </a:defRPr>
        </a:defPPr>
      </a:lstStyle>
    </a:lnDef>
  </a:objectDefaults>
  <a:extraClrSchemeLst>
    <a:extraClrScheme>
      <a:clrScheme name="1_TextContent Norm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TextContent Normal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TextContent Normal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TextContent Normal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TextContent Normal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TextContent Normal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TextContent Normal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TextContent Normal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TextContent Normal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TextContent Normal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TextContent Normal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TextContent Normal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namahnContent">
    <a:dk1>
      <a:srgbClr val="483838"/>
    </a:dk1>
    <a:lt1>
      <a:srgbClr val="FFFFFF"/>
    </a:lt1>
    <a:dk2>
      <a:srgbClr val="5A5A5A"/>
    </a:dk2>
    <a:lt2>
      <a:srgbClr val="808080"/>
    </a:lt2>
    <a:accent1>
      <a:srgbClr val="FFCC00"/>
    </a:accent1>
    <a:accent2>
      <a:srgbClr val="1F6396"/>
    </a:accent2>
    <a:accent3>
      <a:srgbClr val="872E7E"/>
    </a:accent3>
    <a:accent4>
      <a:srgbClr val="9E4316"/>
    </a:accent4>
    <a:accent5>
      <a:srgbClr val="FFFF00"/>
    </a:accent5>
    <a:accent6>
      <a:srgbClr val="C8E1F3"/>
    </a:accent6>
    <a:hlink>
      <a:srgbClr val="763210"/>
    </a:hlink>
    <a:folHlink>
      <a:srgbClr val="763210"/>
    </a:folHlink>
  </a:clrScheme>
</a:themeOverride>
</file>

<file path=docProps/app.xml><?xml version="1.0" encoding="utf-8"?>
<Properties xmlns="http://schemas.openxmlformats.org/officeDocument/2006/extended-properties" xmlns:vt="http://schemas.openxmlformats.org/officeDocument/2006/docPropsVTypes">
  <Template>xxxxxxPresentationYYYYMMDD</Template>
  <TotalTime>6221</TotalTime>
  <Words>3391</Words>
  <Application>Microsoft Office PowerPoint</Application>
  <PresentationFormat>On-screen Show (4:3)</PresentationFormat>
  <Paragraphs>715</Paragraphs>
  <Slides>132</Slides>
  <Notes>64</Notes>
  <HiddenSlides>0</HiddenSlides>
  <MMClips>0</MMClips>
  <ScaleCrop>false</ScaleCrop>
  <HeadingPairs>
    <vt:vector size="6" baseType="variant">
      <vt:variant>
        <vt:lpstr>Theme</vt:lpstr>
      </vt:variant>
      <vt:variant>
        <vt:i4>33</vt:i4>
      </vt:variant>
      <vt:variant>
        <vt:lpstr>Embedded OLE Servers</vt:lpstr>
      </vt:variant>
      <vt:variant>
        <vt:i4>1</vt:i4>
      </vt:variant>
      <vt:variant>
        <vt:lpstr>Slide Titles</vt:lpstr>
      </vt:variant>
      <vt:variant>
        <vt:i4>132</vt:i4>
      </vt:variant>
    </vt:vector>
  </HeadingPairs>
  <TitlesOfParts>
    <vt:vector size="166" baseType="lpstr">
      <vt:lpstr>xxxxxxPresentationYYYYMMDD</vt:lpstr>
      <vt:lpstr>content</vt:lpstr>
      <vt:lpstr>agenda</vt:lpstr>
      <vt:lpstr>chapter</vt:lpstr>
      <vt:lpstr>image</vt:lpstr>
      <vt:lpstr>imageBlack</vt:lpstr>
      <vt:lpstr>mindset</vt:lpstr>
      <vt:lpstr>1_chapter</vt:lpstr>
      <vt:lpstr>1_agenda</vt:lpstr>
      <vt:lpstr>Default Design</vt:lpstr>
      <vt:lpstr>1_Default Design</vt:lpstr>
      <vt:lpstr>2_Default Design</vt:lpstr>
      <vt:lpstr>2_agenda</vt:lpstr>
      <vt:lpstr>2_chapter</vt:lpstr>
      <vt:lpstr>1_content</vt:lpstr>
      <vt:lpstr>3_chapter</vt:lpstr>
      <vt:lpstr>2_content</vt:lpstr>
      <vt:lpstr>3_content</vt:lpstr>
      <vt:lpstr>1_xxxxxxPresentationYYYYMMDD</vt:lpstr>
      <vt:lpstr>4_chapter</vt:lpstr>
      <vt:lpstr>4_content</vt:lpstr>
      <vt:lpstr>5_chapter</vt:lpstr>
      <vt:lpstr>7_content</vt:lpstr>
      <vt:lpstr>6_chapter</vt:lpstr>
      <vt:lpstr>5_content</vt:lpstr>
      <vt:lpstr>6_content</vt:lpstr>
      <vt:lpstr>8_content</vt:lpstr>
      <vt:lpstr>34_imageBG(white)</vt:lpstr>
      <vt:lpstr>9_content</vt:lpstr>
      <vt:lpstr>10_content</vt:lpstr>
      <vt:lpstr>11_content</vt:lpstr>
      <vt:lpstr>12_content</vt:lpstr>
      <vt:lpstr>13_content</vt:lpstr>
      <vt:lpstr>Image</vt:lpstr>
      <vt:lpstr>Europeaid - Namahn</vt:lpstr>
      <vt:lpstr>Agenda</vt:lpstr>
      <vt:lpstr>Namahn project</vt:lpstr>
      <vt:lpstr>Human-centered design process?</vt:lpstr>
      <vt:lpstr>Steps</vt:lpstr>
      <vt:lpstr>Understand (1)</vt:lpstr>
      <vt:lpstr>Understand (2)</vt:lpstr>
      <vt:lpstr>Understand (3)</vt:lpstr>
      <vt:lpstr>Explore</vt:lpstr>
      <vt:lpstr>Classification</vt:lpstr>
      <vt:lpstr>Conceptual design</vt:lpstr>
      <vt:lpstr>Wireframes</vt:lpstr>
      <vt:lpstr>Visual design (Intrasoft)</vt:lpstr>
      <vt:lpstr>Prototyping (Intrasoft)</vt:lpstr>
      <vt:lpstr>Usability test</vt:lpstr>
      <vt:lpstr>Implementation</vt:lpstr>
      <vt:lpstr>User interviews</vt:lpstr>
      <vt:lpstr>Overview</vt:lpstr>
      <vt:lpstr>PowerPoint Presentation</vt:lpstr>
      <vt:lpstr>Approach</vt:lpstr>
      <vt:lpstr>Overall feeling &amp; visual appeal</vt:lpstr>
      <vt:lpstr>Key message(s) not clear</vt:lpstr>
      <vt:lpstr>PowerPoint Presentation</vt:lpstr>
      <vt:lpstr>Site/DG identity</vt:lpstr>
      <vt:lpstr>Many regular users</vt:lpstr>
      <vt:lpstr>Information difficult to find</vt:lpstr>
      <vt:lpstr>Content (1)</vt:lpstr>
      <vt:lpstr>Content (2)</vt:lpstr>
      <vt:lpstr>Content (3)</vt:lpstr>
      <vt:lpstr>Texts &amp; tone of voice</vt:lpstr>
      <vt:lpstr>Search: Google!</vt:lpstr>
      <vt:lpstr>Social media</vt:lpstr>
      <vt:lpstr>Archive function / language</vt:lpstr>
      <vt:lpstr>Synergies with C4D</vt:lpstr>
      <vt:lpstr>Use of images</vt:lpstr>
      <vt:lpstr>Expert review</vt:lpstr>
      <vt:lpstr>Expert review evaluation</vt:lpstr>
      <vt:lpstr>First impr. – visual design</vt:lpstr>
      <vt:lpstr>PowerPoint Presentation</vt:lpstr>
      <vt:lpstr>Visual design</vt:lpstr>
      <vt:lpstr>Main sites vs. external sites</vt:lpstr>
      <vt:lpstr>IA</vt:lpstr>
      <vt:lpstr>Content inventory</vt:lpstr>
      <vt:lpstr>What we do?</vt:lpstr>
      <vt:lpstr>Different thematic schemes</vt:lpstr>
      <vt:lpstr>Cf. Capacity4dev.eu</vt:lpstr>
      <vt:lpstr>Other issues</vt:lpstr>
      <vt:lpstr>Texts and labels</vt:lpstr>
      <vt:lpstr>Navigation</vt:lpstr>
      <vt:lpstr>Language choice</vt:lpstr>
      <vt:lpstr>Navigation: main issues</vt:lpstr>
      <vt:lpstr>PowerPoint Presentation</vt:lpstr>
      <vt:lpstr>Navigation in right column</vt:lpstr>
      <vt:lpstr>Navigation often in-page</vt:lpstr>
      <vt:lpstr>Cf. Amazon: more than a tree</vt:lpstr>
      <vt:lpstr>Facets</vt:lpstr>
      <vt:lpstr>Search</vt:lpstr>
      <vt:lpstr>Search function</vt:lpstr>
      <vt:lpstr>PowerPoint Presentation</vt:lpstr>
      <vt:lpstr>But</vt:lpstr>
      <vt:lpstr>PowerPoint Presentation</vt:lpstr>
      <vt:lpstr>PowerPoint Presentation</vt:lpstr>
      <vt:lpstr>Home page</vt:lpstr>
      <vt:lpstr>Homepage 1/3</vt:lpstr>
      <vt:lpstr>Homepage 2/3</vt:lpstr>
      <vt:lpstr>Homepage 3/3</vt:lpstr>
      <vt:lpstr>Page types</vt:lpstr>
      <vt:lpstr>PowerPoint Presentation</vt:lpstr>
      <vt:lpstr>Section page</vt:lpstr>
      <vt:lpstr>PowerPoint Presentation</vt:lpstr>
      <vt:lpstr>PowerPoint Presentation</vt:lpstr>
      <vt:lpstr>Content / topic page</vt:lpstr>
      <vt:lpstr>Conclusion: 2 templates</vt:lpstr>
      <vt:lpstr>PowerPoint Presentation</vt:lpstr>
      <vt:lpstr>PowerPoint Presentation</vt:lpstr>
      <vt:lpstr>Social media</vt:lpstr>
      <vt:lpstr>PowerPoint Presentation</vt:lpstr>
      <vt:lpstr>Calls for proposals</vt:lpstr>
      <vt:lpstr>Calls for proposals</vt:lpstr>
      <vt:lpstr>Calls for proposals</vt:lpstr>
      <vt:lpstr>iCenter</vt:lpstr>
      <vt:lpstr>iCenter</vt:lpstr>
      <vt:lpstr>PowerPoint Presentation</vt:lpstr>
      <vt:lpstr>PowerPoint Presentation</vt:lpstr>
      <vt:lpstr>PowerPoint Presentation</vt:lpstr>
      <vt:lpstr>PowerPoint Presentation</vt:lpstr>
      <vt:lpstr>“Behind the scene”</vt:lpstr>
      <vt:lpstr>Load time, code</vt:lpstr>
      <vt:lpstr>Window management</vt:lpstr>
      <vt:lpstr>Plugins/multimedia; print</vt:lpstr>
      <vt:lpstr>Findability (SE0)</vt:lpstr>
      <vt:lpstr>PowerPoint Presentation</vt:lpstr>
      <vt:lpstr>Authoring environment</vt:lpstr>
      <vt:lpstr>Documentum</vt:lpstr>
      <vt:lpstr>PowerPoint Presentation</vt:lpstr>
      <vt:lpstr>PowerPoint Presentation</vt:lpstr>
      <vt:lpstr>And Drupal?</vt:lpstr>
      <vt:lpstr>break</vt:lpstr>
      <vt:lpstr>Web statistics</vt:lpstr>
      <vt:lpstr>Most-visited pages (2011)</vt:lpstr>
      <vt:lpstr>Search keywords</vt:lpstr>
      <vt:lpstr>Visitors</vt:lpstr>
      <vt:lpstr>Conclusion</vt:lpstr>
      <vt:lpstr>Conclusion (2)</vt:lpstr>
      <vt:lpstr>Benchmarking</vt:lpstr>
      <vt:lpstr>Websites visited</vt:lpstr>
      <vt:lpstr>DFID  (Department for International Development, UK) </vt:lpstr>
      <vt:lpstr>DFID Summary</vt:lpstr>
      <vt:lpstr>World Bank</vt:lpstr>
      <vt:lpstr>World Bank Summary</vt:lpstr>
      <vt:lpstr>The World Food Programme</vt:lpstr>
      <vt:lpstr>WFP Summary</vt:lpstr>
      <vt:lpstr>Interactive maps and tools </vt:lpstr>
      <vt:lpstr>Interactive maps and tools </vt:lpstr>
      <vt:lpstr>Project pages (tabs)</vt:lpstr>
      <vt:lpstr>Rich footer with a sitemap and other navigation elements</vt:lpstr>
      <vt:lpstr>Rich footer with a sitemap and other navigation elements</vt:lpstr>
      <vt:lpstr>Social Media and Search</vt:lpstr>
      <vt:lpstr>News (categorization of topics)</vt:lpstr>
      <vt:lpstr>Quick links</vt:lpstr>
      <vt:lpstr>Personalization, targeting</vt:lpstr>
      <vt:lpstr>Mega dropdown menus</vt:lpstr>
      <vt:lpstr>Accessibility</vt:lpstr>
      <vt:lpstr>Multiple image image banner</vt:lpstr>
      <vt:lpstr>Visual &amp; rich media storytelling</vt:lpstr>
      <vt:lpstr>No separate, mobile site</vt:lpstr>
      <vt:lpstr>Conclusion</vt:lpstr>
      <vt:lpstr>Technical analysis</vt:lpstr>
      <vt:lpstr>PowerPoint Presentation</vt:lpstr>
      <vt:lpstr>Questions?</vt:lpstr>
      <vt:lpstr>lunch</vt:lpstr>
      <vt:lpstr>PowerPoint Presentation</vt:lpstr>
    </vt:vector>
  </TitlesOfParts>
  <Company>namahn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Explanation</dc:title>
  <dc:creator>kp@namahn.com</dc:creator>
  <cp:lastModifiedBy>Koen Peters</cp:lastModifiedBy>
  <cp:revision>193</cp:revision>
  <cp:lastPrinted>2011-09-21T09:48:13Z</cp:lastPrinted>
  <dcterms:created xsi:type="dcterms:W3CDTF">2010-03-13T19:42:52Z</dcterms:created>
  <dcterms:modified xsi:type="dcterms:W3CDTF">2012-02-01T15:09:51Z</dcterms:modified>
</cp:coreProperties>
</file>