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6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7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8.xml" ContentType="application/vnd.openxmlformats-officedocument.theme+xml"/>
  <Override PartName="/ppt/slideLayouts/slideLayout36.xml" ContentType="application/vnd.openxmlformats-officedocument.presentationml.slideLayout+xml"/>
  <Override PartName="/ppt/theme/theme9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0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11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12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13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14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15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6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17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18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9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20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21.xml" ContentType="application/vnd.openxmlformats-officedocument.theme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theme/theme22.xml" ContentType="application/vnd.openxmlformats-officedocument.theme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23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theme/theme24.xml" ContentType="application/vnd.openxmlformats-officedocument.theme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theme/theme25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26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theme/theme27.xml" ContentType="application/vnd.openxmlformats-officedocument.theme+xml"/>
  <Override PartName="/ppt/slideLayouts/slideLayout172.xml" ContentType="application/vnd.openxmlformats-officedocument.presentationml.slideLayout+xml"/>
  <Override PartName="/ppt/theme/theme2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29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30.xml" ContentType="application/vnd.openxmlformats-officedocument.theme+xml"/>
  <Override PartName="/ppt/theme/theme31.xml" ContentType="application/vnd.openxmlformats-officedocument.theme+xml"/>
  <Override PartName="/ppt/theme/theme3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862" r:id="rId3"/>
    <p:sldMasterId id="2147483868" r:id="rId4"/>
    <p:sldMasterId id="2147483669" r:id="rId5"/>
    <p:sldMasterId id="2147483860" r:id="rId6"/>
    <p:sldMasterId id="2147483933" r:id="rId7"/>
    <p:sldMasterId id="2147483946" r:id="rId8"/>
    <p:sldMasterId id="2147483954" r:id="rId9"/>
    <p:sldMasterId id="2147483957" r:id="rId10"/>
    <p:sldMasterId id="2147483972" r:id="rId11"/>
    <p:sldMasterId id="2147483986" r:id="rId12"/>
    <p:sldMasterId id="2147484142" r:id="rId13"/>
    <p:sldMasterId id="2147484146" r:id="rId14"/>
    <p:sldMasterId id="2147484154" r:id="rId15"/>
    <p:sldMasterId id="2147484165" r:id="rId16"/>
    <p:sldMasterId id="2147484173" r:id="rId17"/>
    <p:sldMasterId id="2147484182" r:id="rId18"/>
    <p:sldMasterId id="2147484193" r:id="rId19"/>
    <p:sldMasterId id="2147484196" r:id="rId20"/>
    <p:sldMasterId id="2147484204" r:id="rId21"/>
    <p:sldMasterId id="2147484211" r:id="rId22"/>
    <p:sldMasterId id="2147484219" r:id="rId23"/>
    <p:sldMasterId id="2147484227" r:id="rId24"/>
    <p:sldMasterId id="2147484235" r:id="rId25"/>
    <p:sldMasterId id="2147484242" r:id="rId26"/>
    <p:sldMasterId id="2147484249" r:id="rId27"/>
    <p:sldMasterId id="2147484257" r:id="rId28"/>
    <p:sldMasterId id="2147484260" r:id="rId29"/>
    <p:sldMasterId id="2147484269" r:id="rId30"/>
  </p:sldMasterIdLst>
  <p:notesMasterIdLst>
    <p:notesMasterId r:id="rId50"/>
  </p:notesMasterIdLst>
  <p:handoutMasterIdLst>
    <p:handoutMasterId r:id="rId51"/>
  </p:handoutMasterIdLst>
  <p:sldIdLst>
    <p:sldId id="316" r:id="rId31"/>
    <p:sldId id="258" r:id="rId32"/>
    <p:sldId id="575" r:id="rId33"/>
    <p:sldId id="447" r:id="rId34"/>
    <p:sldId id="548" r:id="rId35"/>
    <p:sldId id="619" r:id="rId36"/>
    <p:sldId id="615" r:id="rId37"/>
    <p:sldId id="616" r:id="rId38"/>
    <p:sldId id="617" r:id="rId39"/>
    <p:sldId id="618" r:id="rId40"/>
    <p:sldId id="448" r:id="rId41"/>
    <p:sldId id="608" r:id="rId42"/>
    <p:sldId id="497" r:id="rId43"/>
    <p:sldId id="609" r:id="rId44"/>
    <p:sldId id="610" r:id="rId45"/>
    <p:sldId id="452" r:id="rId46"/>
    <p:sldId id="454" r:id="rId47"/>
    <p:sldId id="459" r:id="rId48"/>
    <p:sldId id="458" r:id="rId49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alibri" pitchFamily="34" charset="0"/>
        <a:ea typeface="ヒラギノ角ゴ ProN W3"/>
        <a:cs typeface="ヒラギノ角ゴ ProN W3"/>
        <a:sym typeface="45 Helvetica Light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alibri" pitchFamily="34" charset="0"/>
        <a:ea typeface="ヒラギノ角ゴ ProN W3"/>
        <a:cs typeface="ヒラギノ角ゴ ProN W3"/>
        <a:sym typeface="45 Helvetica Light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alibri" pitchFamily="34" charset="0"/>
        <a:ea typeface="ヒラギノ角ゴ ProN W3"/>
        <a:cs typeface="ヒラギノ角ゴ ProN W3"/>
        <a:sym typeface="45 Helvetica Light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alibri" pitchFamily="34" charset="0"/>
        <a:ea typeface="ヒラギノ角ゴ ProN W3"/>
        <a:cs typeface="ヒラギノ角ゴ ProN W3"/>
        <a:sym typeface="45 Helvetica Light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alibri" pitchFamily="34" charset="0"/>
        <a:ea typeface="ヒラギノ角ゴ ProN W3"/>
        <a:cs typeface="ヒラギノ角ゴ ProN W3"/>
        <a:sym typeface="45 Helvetica Light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Calibri" pitchFamily="34" charset="0"/>
        <a:ea typeface="ヒラギノ角ゴ ProN W3"/>
        <a:cs typeface="ヒラギノ角ゴ ProN W3"/>
        <a:sym typeface="45 Helvetica Light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Calibri" pitchFamily="34" charset="0"/>
        <a:ea typeface="ヒラギノ角ゴ ProN W3"/>
        <a:cs typeface="ヒラギノ角ゴ ProN W3"/>
        <a:sym typeface="45 Helvetica Light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Calibri" pitchFamily="34" charset="0"/>
        <a:ea typeface="ヒラギノ角ゴ ProN W3"/>
        <a:cs typeface="ヒラギノ角ゴ ProN W3"/>
        <a:sym typeface="45 Helvetica Light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Calibri" pitchFamily="34" charset="0"/>
        <a:ea typeface="ヒラギノ角ゴ ProN W3"/>
        <a:cs typeface="ヒラギノ角ゴ ProN W3"/>
        <a:sym typeface="45 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6396"/>
    <a:srgbClr val="9E4316"/>
    <a:srgbClr val="464646"/>
    <a:srgbClr val="F9F9F9"/>
    <a:srgbClr val="483838"/>
    <a:srgbClr val="C0C0C0"/>
    <a:srgbClr val="5A5A5A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76655" autoAdjust="0"/>
  </p:normalViewPr>
  <p:slideViewPr>
    <p:cSldViewPr showGuides="1">
      <p:cViewPr>
        <p:scale>
          <a:sx n="66" d="100"/>
          <a:sy n="66" d="100"/>
        </p:scale>
        <p:origin x="-1915" y="-72"/>
      </p:cViewPr>
      <p:guideLst>
        <p:guide orient="horz" pos="2160"/>
        <p:guide orient="horz" pos="3884"/>
        <p:guide pos="2880"/>
        <p:guide pos="5375"/>
        <p:guide pos="385"/>
      </p:guideLst>
    </p:cSldViewPr>
  </p:slideViewPr>
  <p:outlineViewPr>
    <p:cViewPr>
      <p:scale>
        <a:sx n="33" d="100"/>
        <a:sy n="33" d="100"/>
      </p:scale>
      <p:origin x="48" y="368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01" d="100"/>
          <a:sy n="101" d="100"/>
        </p:scale>
        <p:origin x="-3492" y="-108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9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4.xml"/><Relationship Id="rId42" Type="http://schemas.openxmlformats.org/officeDocument/2006/relationships/slide" Target="slides/slide12.xml"/><Relationship Id="rId47" Type="http://schemas.openxmlformats.org/officeDocument/2006/relationships/slide" Target="slides/slide17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3.xml"/><Relationship Id="rId38" Type="http://schemas.openxmlformats.org/officeDocument/2006/relationships/slide" Target="slides/slide8.xml"/><Relationship Id="rId46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Master" Target="slideMasters/slideMaster29.xml"/><Relationship Id="rId41" Type="http://schemas.openxmlformats.org/officeDocument/2006/relationships/slide" Target="slides/slide11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2.xml"/><Relationship Id="rId37" Type="http://schemas.openxmlformats.org/officeDocument/2006/relationships/slide" Target="slides/slide7.xml"/><Relationship Id="rId40" Type="http://schemas.openxmlformats.org/officeDocument/2006/relationships/slide" Target="slides/slide10.xml"/><Relationship Id="rId45" Type="http://schemas.openxmlformats.org/officeDocument/2006/relationships/slide" Target="slides/slide15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6.xml"/><Relationship Id="rId49" Type="http://schemas.openxmlformats.org/officeDocument/2006/relationships/slide" Target="slides/slide1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.xml"/><Relationship Id="rId44" Type="http://schemas.openxmlformats.org/officeDocument/2006/relationships/slide" Target="slides/slide14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" Target="slides/slide5.xml"/><Relationship Id="rId43" Type="http://schemas.openxmlformats.org/officeDocument/2006/relationships/slide" Target="slides/slide13.xml"/><Relationship Id="rId48" Type="http://schemas.openxmlformats.org/officeDocument/2006/relationships/slide" Target="slides/slide18.xml"/><Relationship Id="rId8" Type="http://schemas.openxmlformats.org/officeDocument/2006/relationships/slideMaster" Target="slideMasters/slideMaster8.xml"/><Relationship Id="rId51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100" y="0"/>
            <a:ext cx="294495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494A5116-EF73-4F5F-86F6-063FAA398A71}" type="datetimeFigureOut">
              <a:rPr lang="nl-BE"/>
              <a:pPr>
                <a:defRPr/>
              </a:pPr>
              <a:t>1/02/2012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94495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100" y="9428165"/>
            <a:ext cx="294495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836E73CF-B39A-4E41-81E5-119A35DF47E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411673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5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100" y="0"/>
            <a:ext cx="294495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8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06" y="4714877"/>
            <a:ext cx="5438464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5"/>
            <a:ext cx="294495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00" y="9428165"/>
            <a:ext cx="294495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D3D55BB7-1941-48E1-8BC0-B1B50AFB5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8818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9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>
              <a:latin typeface="Arial" pitchFamily="34" charset="0"/>
            </a:endParaRPr>
          </a:p>
        </p:txBody>
      </p:sp>
      <p:sp>
        <p:nvSpPr>
          <p:cNvPr id="169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270700-7E64-4367-B5CC-C31A1F34003F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900DC6-74E9-43E5-AFA4-84F25116403A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71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>
              <a:latin typeface="Arial" pitchFamily="34" charset="0"/>
            </a:endParaRPr>
          </a:p>
        </p:txBody>
      </p:sp>
      <p:sp>
        <p:nvSpPr>
          <p:cNvPr id="172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990226-A87C-4B20-A38F-ED7E89D810CC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>
              <a:latin typeface="Arial" pitchFamily="34" charset="0"/>
            </a:endParaRPr>
          </a:p>
        </p:txBody>
      </p:sp>
      <p:sp>
        <p:nvSpPr>
          <p:cNvPr id="172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990226-A87C-4B20-A38F-ED7E89D810CC}" type="slidenum">
              <a:rPr lang="en-US" smtClean="0">
                <a:latin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>
              <a:latin typeface="Arial" pitchFamily="34" charset="0"/>
            </a:endParaRPr>
          </a:p>
        </p:txBody>
      </p:sp>
      <p:sp>
        <p:nvSpPr>
          <p:cNvPr id="172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990226-A87C-4B20-A38F-ED7E89D810CC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>
              <a:latin typeface="Arial" pitchFamily="34" charset="0"/>
            </a:endParaRPr>
          </a:p>
        </p:txBody>
      </p:sp>
      <p:sp>
        <p:nvSpPr>
          <p:cNvPr id="172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990226-A87C-4B20-A38F-ED7E89D810CC}" type="slidenum">
              <a:rPr lang="en-US" smtClean="0">
                <a:latin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D55BB7-1941-48E1-8BC0-B1B50AFB5A5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>
              <a:latin typeface="Arial" pitchFamily="34" charset="0"/>
            </a:endParaRPr>
          </a:p>
        </p:txBody>
      </p:sp>
      <p:sp>
        <p:nvSpPr>
          <p:cNvPr id="172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990226-A87C-4B20-A38F-ED7E89D810CC}" type="slidenum">
              <a:rPr lang="en-US" smtClean="0">
                <a:solidFill>
                  <a:prstClr val="black"/>
                </a:solidFill>
                <a:latin typeface="Arial" pitchFamily="34" charset="0"/>
              </a:rPr>
              <a:pPr/>
              <a:t>18</a:t>
            </a:fld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34F3A5-5F85-40A0-9C3F-1E399DF5834E}" type="slidenum">
              <a:rPr lang="en-US" smtClean="0">
                <a:solidFill>
                  <a:prstClr val="black"/>
                </a:solidFill>
                <a:latin typeface="Arial" pitchFamily="34" charset="0"/>
              </a:rPr>
              <a:pPr/>
              <a:t>19</a:t>
            </a:fld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38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B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0.png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7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7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7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7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8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8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8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8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20.xml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0.xml"/><Relationship Id="rId4" Type="http://schemas.openxmlformats.org/officeDocument/2006/relationships/image" Target="../media/image20.png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1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1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1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1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22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2.xml"/><Relationship Id="rId4" Type="http://schemas.openxmlformats.org/officeDocument/2006/relationships/image" Target="../media/image20.png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3.xml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3.xml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3.xml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3.xml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24.xml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4.xml"/><Relationship Id="rId4" Type="http://schemas.openxmlformats.org/officeDocument/2006/relationships/image" Target="../media/image20.png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5.xml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5.xml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5.xml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5.xml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5.xml"/></Relationships>
</file>

<file path=ppt/slideLayouts/_rels/slideLayout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5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6.xml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6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4.xml"/></Relationships>
</file>

<file path=ppt/slideLayouts/_rels/slideLayout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6.xml"/></Relationships>
</file>

<file path=ppt/slideLayouts/_rels/slideLayout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6.xml"/></Relationships>
</file>

<file path=ppt/slideLayouts/_rels/slideLayout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6.xml"/></Relationships>
</file>

<file path=ppt/slideLayouts/_rels/slideLayout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6.xml"/></Relationships>
</file>

<file path=ppt/slideLayouts/_rels/slideLayout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7.xml"/></Relationships>
</file>

<file path=ppt/slideLayouts/_rels/slideLayout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7.xml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7.xml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7.xml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7.xml"/></Relationships>
</file>

<file path=ppt/slideLayouts/_rels/slideLayout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7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0.png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tif"/><Relationship Id="rId1" Type="http://schemas.openxmlformats.org/officeDocument/2006/relationships/slideMaster" Target="../slideMasters/slideMaster2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9.xml"/></Relationships>
</file>

<file path=ppt/slideLayouts/_rels/slideLayout1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9.xml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9.xml"/></Relationships>
</file>

<file path=ppt/slideLayouts/_rels/slideLayout1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9.xml"/></Relationships>
</file>

<file path=ppt/slideLayouts/_rels/slideLayout1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9.xml"/></Relationships>
</file>

<file path=ppt/slideLayouts/_rels/slideLayout1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5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1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0.xml"/></Relationships>
</file>

<file path=ppt/slideLayouts/_rels/slideLayout1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0.xml"/></Relationships>
</file>

<file path=ppt/slideLayouts/_rels/slideLayout1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30.xml"/></Relationships>
</file>

<file path=ppt/slideLayouts/_rels/slideLayout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0.xml"/></Relationships>
</file>

<file path=ppt/slideLayouts/_rels/slideLayout1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30.xml"/></Relationships>
</file>

<file path=ppt/slideLayouts/_rels/slideLayout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20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3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3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3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3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3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1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33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1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33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1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3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1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33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11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33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11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33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1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34.png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1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33.png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1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33.png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1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33.pn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Master" Target="../slideMasters/slideMaster1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33.pn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Master" Target="../slideMasters/slideMaster1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33.png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Master" Target="../slideMasters/slideMaster1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3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Master" Target="../slideMasters/slideMaster1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33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Master" Target="../slideMasters/slideMaster1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33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Master" Target="../slideMasters/slideMaster1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33.png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Master" Target="../slideMasters/slideMaster12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33.png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Master" Target="../slideMasters/slideMaster1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33.png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4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4.xml"/><Relationship Id="rId4" Type="http://schemas.openxmlformats.org/officeDocument/2006/relationships/image" Target="../media/image20.png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5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5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5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5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5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3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6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20.png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Beg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070" y="4137032"/>
            <a:ext cx="7976332" cy="824212"/>
          </a:xfrm>
          <a:prstGeom prst="rect">
            <a:avLst/>
          </a:prstGeom>
        </p:spPr>
        <p:txBody>
          <a:bodyPr anchor="b"/>
          <a:lstStyle>
            <a:lvl1pPr algn="r">
              <a:defRPr sz="3200" b="0">
                <a:solidFill>
                  <a:schemeClr val="bg1"/>
                </a:solidFill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4969523"/>
            <a:ext cx="7986730" cy="594682"/>
          </a:xfrm>
          <a:prstGeom prst="rect">
            <a:avLst/>
          </a:prstGeom>
        </p:spPr>
        <p:txBody>
          <a:bodyPr/>
          <a:lstStyle>
            <a:lvl1pPr algn="r">
              <a:defRPr i="1">
                <a:solidFill>
                  <a:srgbClr val="FFCC00"/>
                </a:solidFill>
                <a:latin typeface="Georgia" pitchFamily="18" charset="0"/>
              </a:defRPr>
            </a:lvl1pPr>
            <a:lvl2pPr algn="r">
              <a:defRPr>
                <a:latin typeface="Georgia" pitchFamily="18" charset="0"/>
              </a:defRPr>
            </a:lvl2pPr>
            <a:lvl3pPr algn="r">
              <a:defRPr>
                <a:latin typeface="Georgia" pitchFamily="18" charset="0"/>
              </a:defRPr>
            </a:lvl3pPr>
            <a:lvl4pPr algn="r">
              <a:defRPr>
                <a:latin typeface="Georgia" pitchFamily="18" charset="0"/>
              </a:defRPr>
            </a:lvl4pPr>
            <a:lvl5pPr algn="r">
              <a:defRPr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>
          <a:xfrm>
            <a:off x="642938" y="5564188"/>
            <a:ext cx="7953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bg2"/>
                </a:solidFill>
                <a:latin typeface="Lucida Console" pitchFamily="49" charset="0"/>
                <a:cs typeface="Courier New" pitchFamily="49" charset="0"/>
              </a:defRPr>
            </a:lvl1pPr>
          </a:lstStyle>
          <a:p>
            <a:pPr>
              <a:defRPr/>
            </a:pPr>
            <a:fld id="{38070E16-3FD4-486F-A189-C98E40586DB4}" type="datetime1">
              <a:rPr lang="nl-BE"/>
              <a:pPr>
                <a:defRPr/>
              </a:pPr>
              <a:t>1/02/2012</a:t>
            </a:fld>
            <a:endParaRPr lang="nl-B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Title(grey)_projectAppro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8010210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0880" y="3786190"/>
            <a:ext cx="8010000" cy="1000132"/>
          </a:xfrm>
          <a:prstGeom prst="rect">
            <a:avLst/>
          </a:prstGeo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11"/>
          </p:nvPr>
        </p:nvSpPr>
        <p:spPr>
          <a:xfrm>
            <a:off x="4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2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2"/>
          </p:nvPr>
        </p:nvSpPr>
        <p:spPr>
          <a:xfrm>
            <a:off x="31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3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3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8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4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4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E7A57B4-FEF6-4F24-8DD8-4D9CE47B87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43C6F02-E407-442B-93C3-136B5EBFBF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r>
              <a:rPr lang="en-US" dirty="0" err="1" smtClean="0"/>
              <a:t>dsgffdsqg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</a:p>
          <a:p>
            <a:pPr lvl="3"/>
            <a:endParaRPr lang="en-US" dirty="0" smtClean="0"/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64ECDFA-9AC8-4DAF-B639-586503E44A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506C48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62A3354-6FE8-4424-A4C0-DE124DD68A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7"/>
          <p:cNvSpPr>
            <a:spLocks noChangeArrowheads="1"/>
          </p:cNvSpPr>
          <p:nvPr userDrawn="1"/>
        </p:nvSpPr>
        <p:spPr bwMode="auto">
          <a:xfrm>
            <a:off x="142875" y="0"/>
            <a:ext cx="9144000" cy="6858000"/>
          </a:xfrm>
          <a:prstGeom prst="rect">
            <a:avLst/>
          </a:prstGeom>
          <a:solidFill>
            <a:srgbClr val="FFFF99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50800" tIns="50800" rIns="50800" bIns="50800" anchor="ctr"/>
          <a:lstStyle/>
          <a:p>
            <a:pPr eaLnBrk="0" hangingPunct="0">
              <a:defRPr/>
            </a:pPr>
            <a:endParaRPr lang="nl-BE">
              <a:solidFill>
                <a:srgbClr val="483838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9556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5656270" y="8699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r">
              <a:spcBef>
                <a:spcPts val="0"/>
              </a:spcBef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033B65D-0E14-4A46-AF50-B5C560FD00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E7A57B4-FEF6-4F24-8DD8-4D9CE47B87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43C6F02-E407-442B-93C3-136B5EBFBF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r>
              <a:rPr lang="en-US" dirty="0" err="1" smtClean="0"/>
              <a:t>dsgffdsqg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</a:p>
          <a:p>
            <a:pPr lvl="3"/>
            <a:endParaRPr lang="en-US" dirty="0" smtClean="0"/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64ECDFA-9AC8-4DAF-B639-586503E44A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506C48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62A3354-6FE8-4424-A4C0-DE124DD68A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7"/>
          <p:cNvSpPr>
            <a:spLocks noChangeArrowheads="1"/>
          </p:cNvSpPr>
          <p:nvPr userDrawn="1"/>
        </p:nvSpPr>
        <p:spPr bwMode="auto">
          <a:xfrm>
            <a:off x="142875" y="0"/>
            <a:ext cx="9144000" cy="6858000"/>
          </a:xfrm>
          <a:prstGeom prst="rect">
            <a:avLst/>
          </a:prstGeom>
          <a:solidFill>
            <a:srgbClr val="FFFF99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50800" tIns="50800" rIns="50800" bIns="50800" anchor="ctr"/>
          <a:lstStyle/>
          <a:p>
            <a:pPr eaLnBrk="0" hangingPunct="0">
              <a:defRPr/>
            </a:pPr>
            <a:endParaRPr lang="nl-BE">
              <a:solidFill>
                <a:srgbClr val="483838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9556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5656270" y="8699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Title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Beg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070" y="4137032"/>
            <a:ext cx="7976332" cy="824212"/>
          </a:xfrm>
          <a:prstGeom prst="rect">
            <a:avLst/>
          </a:prstGeom>
        </p:spPr>
        <p:txBody>
          <a:bodyPr anchor="b"/>
          <a:lstStyle>
            <a:lvl1pPr algn="r">
              <a:defRPr sz="3200" b="0">
                <a:solidFill>
                  <a:schemeClr val="bg1"/>
                </a:solidFill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4969523"/>
            <a:ext cx="7986730" cy="594682"/>
          </a:xfrm>
          <a:prstGeom prst="rect">
            <a:avLst/>
          </a:prstGeom>
        </p:spPr>
        <p:txBody>
          <a:bodyPr/>
          <a:lstStyle>
            <a:lvl1pPr algn="r">
              <a:defRPr i="1">
                <a:solidFill>
                  <a:srgbClr val="FFCC00"/>
                </a:solidFill>
                <a:latin typeface="Georgia" pitchFamily="18" charset="0"/>
              </a:defRPr>
            </a:lvl1pPr>
            <a:lvl2pPr algn="r">
              <a:defRPr>
                <a:latin typeface="Georgia" pitchFamily="18" charset="0"/>
              </a:defRPr>
            </a:lvl2pPr>
            <a:lvl3pPr algn="r">
              <a:defRPr>
                <a:latin typeface="Georgia" pitchFamily="18" charset="0"/>
              </a:defRPr>
            </a:lvl3pPr>
            <a:lvl4pPr algn="r">
              <a:defRPr>
                <a:latin typeface="Georgia" pitchFamily="18" charset="0"/>
              </a:defRPr>
            </a:lvl4pPr>
            <a:lvl5pPr algn="r">
              <a:defRPr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>
          <a:xfrm>
            <a:off x="642938" y="5564188"/>
            <a:ext cx="7953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bg2"/>
                </a:solidFill>
                <a:latin typeface="Lucida Console" pitchFamily="49" charset="0"/>
                <a:cs typeface="Courier New" pitchFamily="49" charset="0"/>
              </a:defRPr>
            </a:lvl1pPr>
          </a:lstStyle>
          <a:p>
            <a:pPr>
              <a:defRPr/>
            </a:pPr>
            <a:fld id="{38070E16-3FD4-486F-A189-C98E40586DB4}" type="datetime1">
              <a:rPr lang="nl-BE">
                <a:solidFill>
                  <a:srgbClr val="808080"/>
                </a:solidFill>
              </a:rPr>
              <a:pPr>
                <a:defRPr/>
              </a:pPr>
              <a:t>1/02/2012</a:t>
            </a:fld>
            <a:endParaRPr lang="nl-B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 userDrawn="1"/>
        </p:nvSpPr>
        <p:spPr>
          <a:xfrm>
            <a:off x="511175" y="1651000"/>
            <a:ext cx="3340100" cy="4445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marL="241300" indent="-241300" defTabSz="642938">
              <a:defRPr/>
            </a:pPr>
            <a:r>
              <a:rPr lang="en-US" sz="1470" kern="0" dirty="0" smtClean="0">
                <a:solidFill>
                  <a:srgbClr val="808080"/>
                </a:solidFill>
                <a:latin typeface="Lucida Console" pitchFamily="49" charset="0"/>
                <a:ea typeface="+mn-ea"/>
                <a:cs typeface="+mn-cs"/>
                <a:sym typeface="55 Helvetica Roman"/>
              </a:rPr>
              <a:t>Minding the user throughout</a:t>
            </a:r>
            <a:endParaRPr lang="nl-BE" sz="1470" kern="0" dirty="0">
              <a:solidFill>
                <a:srgbClr val="808080"/>
              </a:solidFill>
              <a:latin typeface="Lucida Console" pitchFamily="49" charset="0"/>
              <a:ea typeface="+mn-ea"/>
              <a:cs typeface="+mn-cs"/>
              <a:sym typeface="55 Helvetica Roman"/>
            </a:endParaRPr>
          </a:p>
        </p:txBody>
      </p:sp>
      <p:sp>
        <p:nvSpPr>
          <p:cNvPr id="5" name="Content Placeholder 2"/>
          <p:cNvSpPr txBox="1">
            <a:spLocks/>
          </p:cNvSpPr>
          <p:nvPr userDrawn="1"/>
        </p:nvSpPr>
        <p:spPr>
          <a:xfrm>
            <a:off x="525463" y="6467475"/>
            <a:ext cx="3760787" cy="28575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eaLnBrk="0" hangingPunct="0">
              <a:defRPr/>
            </a:pPr>
            <a:r>
              <a:rPr lang="en-US" sz="570" dirty="0" err="1" smtClean="0">
                <a:solidFill>
                  <a:srgbClr val="808080"/>
                </a:solidFill>
                <a:latin typeface="Lucida Console" pitchFamily="49" charset="0"/>
              </a:rPr>
              <a:t>Grensstraat</a:t>
            </a:r>
            <a:r>
              <a:rPr lang="en-US" sz="570" dirty="0" smtClean="0">
                <a:solidFill>
                  <a:srgbClr val="808080"/>
                </a:solidFill>
                <a:latin typeface="Lucida Console" pitchFamily="49" charset="0"/>
              </a:rPr>
              <a:t> 21 rue de la </a:t>
            </a:r>
            <a:r>
              <a:rPr lang="en-US" sz="570" dirty="0" err="1" smtClean="0">
                <a:solidFill>
                  <a:srgbClr val="808080"/>
                </a:solidFill>
                <a:latin typeface="Lucida Console" pitchFamily="49" charset="0"/>
              </a:rPr>
              <a:t>Limite</a:t>
            </a:r>
            <a:r>
              <a:rPr lang="en-US" sz="570" dirty="0" smtClean="0">
                <a:solidFill>
                  <a:srgbClr val="808080"/>
                </a:solidFill>
                <a:latin typeface="Lucida Console" pitchFamily="49" charset="0"/>
              </a:rPr>
              <a:t>   B-1210 Brussels   +32 2 209 08 85</a:t>
            </a:r>
            <a:endParaRPr lang="en-US" sz="570" dirty="0">
              <a:solidFill>
                <a:srgbClr val="808080"/>
              </a:solidFill>
              <a:latin typeface="Lucida Console" pitchFamily="49" charset="0"/>
            </a:endParaRPr>
          </a:p>
        </p:txBody>
      </p:sp>
      <p:sp>
        <p:nvSpPr>
          <p:cNvPr id="6" name="Line 2"/>
          <p:cNvSpPr>
            <a:spLocks noChangeShapeType="1"/>
          </p:cNvSpPr>
          <p:nvPr userDrawn="1"/>
        </p:nvSpPr>
        <p:spPr bwMode="auto">
          <a:xfrm>
            <a:off x="612775" y="1406525"/>
            <a:ext cx="3024188" cy="0"/>
          </a:xfrm>
          <a:prstGeom prst="line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dirty="0">
              <a:solidFill>
                <a:srgbClr val="000000"/>
              </a:solidFill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pic>
        <p:nvPicPr>
          <p:cNvPr id="7" name="Picture 22" descr="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77825"/>
            <a:ext cx="3027363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4656138" y="4881563"/>
            <a:ext cx="3429000" cy="277812"/>
          </a:xfrm>
          <a:prstGeom prst="rect">
            <a:avLst/>
          </a:prstGeom>
          <a:noFill/>
        </p:spPr>
        <p:txBody>
          <a:bodyPr anchor="b">
            <a:spAutoFit/>
          </a:bodyPr>
          <a:lstStyle/>
          <a:p>
            <a:pPr eaLnBrk="0" hangingPunct="0">
              <a:defRPr/>
            </a:pPr>
            <a:r>
              <a:rPr lang="nl-BE" sz="1200" dirty="0">
                <a:solidFill>
                  <a:srgbClr val="FFFFFF"/>
                </a:solidFill>
                <a:latin typeface="Lucida Console" pitchFamily="49" charset="0"/>
              </a:rPr>
              <a:t>Contact: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4654800" y="5166000"/>
            <a:ext cx="4132042" cy="594000"/>
          </a:xfrm>
          <a:prstGeom prst="rect">
            <a:avLst/>
          </a:prstGeom>
        </p:spPr>
        <p:txBody>
          <a:bodyPr anchor="b"/>
          <a:lstStyle>
            <a:lvl1pPr>
              <a:defRPr sz="1600">
                <a:solidFill>
                  <a:schemeClr val="accent1"/>
                </a:solidFill>
                <a:latin typeface="Georgia" pitchFamily="18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1"/>
          </p:nvPr>
        </p:nvSpPr>
        <p:spPr>
          <a:xfrm>
            <a:off x="4654800" y="5760000"/>
            <a:ext cx="4132042" cy="3636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Lucida Console" pitchFamily="49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2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2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3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4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rgbClr val="506C48"/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_project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8010210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0880" y="3786190"/>
            <a:ext cx="8010000" cy="1000132"/>
          </a:xfrm>
          <a:prstGeom prst="rect">
            <a:avLst/>
          </a:prstGeo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11"/>
          </p:nvPr>
        </p:nvSpPr>
        <p:spPr>
          <a:xfrm>
            <a:off x="4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2"/>
          </p:nvPr>
        </p:nvSpPr>
        <p:spPr>
          <a:xfrm>
            <a:off x="31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Content Placeholder 5"/>
          <p:cNvSpPr>
            <a:spLocks noGrp="1"/>
          </p:cNvSpPr>
          <p:nvPr>
            <p:ph sz="quarter" idx="13"/>
          </p:nvPr>
        </p:nvSpPr>
        <p:spPr>
          <a:xfrm>
            <a:off x="58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_projectAppro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8010210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0880" y="3786190"/>
            <a:ext cx="8010000" cy="1000132"/>
          </a:xfrm>
          <a:prstGeom prst="rect">
            <a:avLst/>
          </a:prstGeo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11"/>
          </p:nvPr>
        </p:nvSpPr>
        <p:spPr>
          <a:xfrm>
            <a:off x="4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2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2"/>
          </p:nvPr>
        </p:nvSpPr>
        <p:spPr>
          <a:xfrm>
            <a:off x="31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3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3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8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4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4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r">
              <a:spcBef>
                <a:spcPts val="0"/>
              </a:spcBef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033B65D-0E14-4A46-AF50-B5C560FD00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E7A57B4-FEF6-4F24-8DD8-4D9CE47B87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43C6F02-E407-442B-93C3-136B5EBFBF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r>
              <a:rPr lang="en-US" dirty="0" err="1" smtClean="0"/>
              <a:t>dsgffdsqg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</a:p>
          <a:p>
            <a:pPr lvl="3"/>
            <a:endParaRPr lang="en-US" dirty="0" smtClean="0"/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64ECDFA-9AC8-4DAF-B639-586503E44A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506C48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62A3354-6FE8-4424-A4C0-DE124DD68A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3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7"/>
          <p:cNvSpPr>
            <a:spLocks noChangeArrowheads="1"/>
          </p:cNvSpPr>
          <p:nvPr userDrawn="1"/>
        </p:nvSpPr>
        <p:spPr bwMode="auto">
          <a:xfrm>
            <a:off x="142875" y="0"/>
            <a:ext cx="9144000" cy="6858000"/>
          </a:xfrm>
          <a:prstGeom prst="rect">
            <a:avLst/>
          </a:prstGeom>
          <a:solidFill>
            <a:srgbClr val="FFFF99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50800" tIns="50800" rIns="50800" bIns="50800" anchor="ctr"/>
          <a:lstStyle/>
          <a:p>
            <a:pPr eaLnBrk="0" hangingPunct="0">
              <a:defRPr/>
            </a:pPr>
            <a:endParaRPr lang="nl-BE">
              <a:solidFill>
                <a:srgbClr val="483838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9556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5656270" y="8699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2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3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4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rgbClr val="506C48"/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_project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8010210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0880" y="3786190"/>
            <a:ext cx="8010000" cy="1000132"/>
          </a:xfrm>
          <a:prstGeom prst="rect">
            <a:avLst/>
          </a:prstGeo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11"/>
          </p:nvPr>
        </p:nvSpPr>
        <p:spPr>
          <a:xfrm>
            <a:off x="4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2"/>
          </p:nvPr>
        </p:nvSpPr>
        <p:spPr>
          <a:xfrm>
            <a:off x="31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Content Placeholder 5"/>
          <p:cNvSpPr>
            <a:spLocks noGrp="1"/>
          </p:cNvSpPr>
          <p:nvPr>
            <p:ph sz="quarter" idx="13"/>
          </p:nvPr>
        </p:nvSpPr>
        <p:spPr>
          <a:xfrm>
            <a:off x="58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_projectAppro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8010210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0880" y="3786190"/>
            <a:ext cx="8010000" cy="1000132"/>
          </a:xfrm>
          <a:prstGeom prst="rect">
            <a:avLst/>
          </a:prstGeo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11"/>
          </p:nvPr>
        </p:nvSpPr>
        <p:spPr>
          <a:xfrm>
            <a:off x="4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2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2"/>
          </p:nvPr>
        </p:nvSpPr>
        <p:spPr>
          <a:xfrm>
            <a:off x="31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3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3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8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4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4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342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5A5A5A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r">
              <a:spcBef>
                <a:spcPts val="0"/>
              </a:spcBef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1F6396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4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872E7E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9E4316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r>
              <a:rPr lang="en-US" dirty="0" err="1" smtClean="0"/>
              <a:t>dsgffdsqg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</a:p>
          <a:p>
            <a:pPr lvl="3"/>
            <a:endParaRPr lang="en-US" dirty="0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506C48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99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50800" tIns="50800" rIns="50800" bIns="50800" anchor="ctr"/>
          <a:lstStyle/>
          <a:p>
            <a:pPr eaLnBrk="0" hangingPunct="0"/>
            <a:endParaRPr lang="nl-BE">
              <a:solidFill>
                <a:srgbClr val="000000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342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5A5A5A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656270" y="8699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0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000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211638" y="6381750"/>
            <a:ext cx="7191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hangingPunct="0"/>
            <a:fld id="{88F6983C-F496-45B7-9622-ECE34312FFF0}" type="slidenum">
              <a:rPr lang="en-US">
                <a:solidFill>
                  <a:srgbClr val="000000"/>
                </a:solidFill>
              </a:rPr>
              <a:pPr eaLnBrk="0" hangingPunct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2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3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4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rgbClr val="506C48"/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rgbClr val="506C48"/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_project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8010210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0880" y="3786190"/>
            <a:ext cx="8010000" cy="1000132"/>
          </a:xfrm>
          <a:prstGeom prst="rect">
            <a:avLst/>
          </a:prstGeo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11"/>
          </p:nvPr>
        </p:nvSpPr>
        <p:spPr>
          <a:xfrm>
            <a:off x="4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2"/>
          </p:nvPr>
        </p:nvSpPr>
        <p:spPr>
          <a:xfrm>
            <a:off x="31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Content Placeholder 5"/>
          <p:cNvSpPr>
            <a:spLocks noGrp="1"/>
          </p:cNvSpPr>
          <p:nvPr>
            <p:ph sz="quarter" idx="13"/>
          </p:nvPr>
        </p:nvSpPr>
        <p:spPr>
          <a:xfrm>
            <a:off x="58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_projectAppro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8010210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0880" y="3786190"/>
            <a:ext cx="8010000" cy="1000132"/>
          </a:xfrm>
          <a:prstGeom prst="rect">
            <a:avLst/>
          </a:prstGeo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11"/>
          </p:nvPr>
        </p:nvSpPr>
        <p:spPr>
          <a:xfrm>
            <a:off x="4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2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2"/>
          </p:nvPr>
        </p:nvSpPr>
        <p:spPr>
          <a:xfrm>
            <a:off x="31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3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3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8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4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4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r">
              <a:spcBef>
                <a:spcPts val="0"/>
              </a:spcBef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033B65D-0E14-4A46-AF50-B5C560FD00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E7A57B4-FEF6-4F24-8DD8-4D9CE47B87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43C6F02-E407-442B-93C3-136B5EBFBF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r>
              <a:rPr lang="en-US" dirty="0" err="1" smtClean="0"/>
              <a:t>dsgffdsqg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</a:p>
          <a:p>
            <a:pPr lvl="3"/>
            <a:endParaRPr lang="en-US" dirty="0" smtClean="0"/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64ECDFA-9AC8-4DAF-B639-586503E44A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506C48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62A3354-6FE8-4424-A4C0-DE124DD68A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7"/>
          <p:cNvSpPr>
            <a:spLocks noChangeArrowheads="1"/>
          </p:cNvSpPr>
          <p:nvPr userDrawn="1"/>
        </p:nvSpPr>
        <p:spPr bwMode="auto">
          <a:xfrm>
            <a:off x="142875" y="0"/>
            <a:ext cx="9144000" cy="6858000"/>
          </a:xfrm>
          <a:prstGeom prst="rect">
            <a:avLst/>
          </a:prstGeom>
          <a:solidFill>
            <a:srgbClr val="FFFF99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50800" tIns="50800" rIns="50800" bIns="50800" anchor="ctr"/>
          <a:lstStyle/>
          <a:p>
            <a:pPr eaLnBrk="0" hangingPunct="0">
              <a:defRPr/>
            </a:pPr>
            <a:endParaRPr lang="nl-BE">
              <a:solidFill>
                <a:srgbClr val="483838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9556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5656270" y="8699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r">
              <a:spcBef>
                <a:spcPts val="0"/>
              </a:spcBef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_project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8010210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0880" y="3786190"/>
            <a:ext cx="8010000" cy="1000132"/>
          </a:xfrm>
          <a:prstGeom prst="rect">
            <a:avLst/>
          </a:prstGeo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11"/>
          </p:nvPr>
        </p:nvSpPr>
        <p:spPr>
          <a:xfrm>
            <a:off x="4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2"/>
          </p:nvPr>
        </p:nvSpPr>
        <p:spPr>
          <a:xfrm>
            <a:off x="31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Content Placeholder 5"/>
          <p:cNvSpPr>
            <a:spLocks noGrp="1"/>
          </p:cNvSpPr>
          <p:nvPr>
            <p:ph sz="quarter" idx="13"/>
          </p:nvPr>
        </p:nvSpPr>
        <p:spPr>
          <a:xfrm>
            <a:off x="58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r>
              <a:rPr lang="en-US" dirty="0" err="1" smtClean="0"/>
              <a:t>dsgffdsqg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</a:p>
          <a:p>
            <a:pPr lvl="3"/>
            <a:endParaRPr lang="en-US" dirty="0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506C48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7"/>
          <p:cNvSpPr>
            <a:spLocks noChangeArrowheads="1"/>
          </p:cNvSpPr>
          <p:nvPr userDrawn="1"/>
        </p:nvSpPr>
        <p:spPr bwMode="auto">
          <a:xfrm>
            <a:off x="142844" y="0"/>
            <a:ext cx="9144000" cy="6858000"/>
          </a:xfrm>
          <a:prstGeom prst="rect">
            <a:avLst/>
          </a:prstGeom>
          <a:solidFill>
            <a:srgbClr val="FFFF99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50800" tIns="50800" rIns="50800" bIns="50800" anchor="ctr"/>
          <a:lstStyle/>
          <a:p>
            <a:pPr eaLnBrk="0" hangingPunct="0"/>
            <a:endParaRPr lang="nl-BE">
              <a:solidFill>
                <a:srgbClr val="483838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9556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656270" y="8699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342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5A5A5A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r">
              <a:spcBef>
                <a:spcPts val="0"/>
              </a:spcBef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 algn="r" eaLnBrk="0" hangingPunct="0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004C785-F44F-4988-BDF9-37AC30721E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261770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1F6396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 algn="r" eaLnBrk="0" hangingPunct="0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256873F-55EB-4E57-A76D-ADC9035522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429248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872E7E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 algn="r" eaLnBrk="0" hangingPunct="0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369E7B6-5950-469A-AD0F-4E57D5672E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459728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9E4316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r>
              <a:rPr lang="en-US" dirty="0" err="1" smtClean="0"/>
              <a:t>dsgffdsqg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</a:p>
          <a:p>
            <a:pPr lvl="3"/>
            <a:endParaRPr lang="en-US" dirty="0" smtClean="0"/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 algn="r" eaLnBrk="0" hangingPunct="0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7335DB0-E1DF-4CB6-B9C4-E126350FF0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282772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506C48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 algn="r" eaLnBrk="0" hangingPunct="0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4A776C8-1F4D-428B-9A7A-4698766D2E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24737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99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50800" tIns="50800" rIns="50800" bIns="50800" anchor="ctr"/>
          <a:lstStyle/>
          <a:p>
            <a:pPr eaLnBrk="0" hangingPunct="0">
              <a:defRPr/>
            </a:pPr>
            <a:endParaRPr lang="nl-BE">
              <a:solidFill>
                <a:srgbClr val="000000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342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5A5A5A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5656270" y="8699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196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_projectAppro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8010210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0880" y="3786190"/>
            <a:ext cx="8010000" cy="1000132"/>
          </a:xfrm>
          <a:prstGeom prst="rect">
            <a:avLst/>
          </a:prstGeo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11"/>
          </p:nvPr>
        </p:nvSpPr>
        <p:spPr>
          <a:xfrm>
            <a:off x="4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2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2"/>
          </p:nvPr>
        </p:nvSpPr>
        <p:spPr>
          <a:xfrm>
            <a:off x="31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3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3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8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4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4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211638" y="6381750"/>
            <a:ext cx="719137" cy="476250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ABE647B-16A2-4ADC-9DF6-F102BDEDB7E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273322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03213" y="274638"/>
            <a:ext cx="8539162" cy="852487"/>
          </a:xfrm>
          <a:prstGeom prst="rect">
            <a:avLst/>
          </a:prstGeom>
          <a:solidFill>
            <a:srgbClr val="97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0726"/>
            <a:ext cx="8229600" cy="4525963"/>
          </a:xfrm>
          <a:prstGeom prst="rect">
            <a:avLst/>
          </a:prstGeom>
        </p:spPr>
        <p:txBody>
          <a:bodyPr/>
          <a:lstStyle>
            <a:lvl1pPr marL="446088" indent="-446088">
              <a:buSzPct val="100000"/>
              <a:buFontTx/>
              <a:buBlip>
                <a:blip r:embed="rId2"/>
              </a:buBlip>
              <a:defRPr/>
            </a:lvl1pPr>
            <a:lvl2pPr marL="742950" indent="-360000">
              <a:buSzPct val="100000"/>
              <a:buFontTx/>
              <a:buBlip>
                <a:blip r:embed="rId2"/>
              </a:buBlip>
              <a:defRPr/>
            </a:lvl2pPr>
            <a:lvl3pPr marL="1143000" indent="-228600">
              <a:buSzPct val="100000"/>
              <a:buFontTx/>
              <a:buBlip>
                <a:blip r:embed="rId2"/>
              </a:buBlip>
              <a:defRPr/>
            </a:lvl3pPr>
            <a:lvl4pPr marL="1600200" indent="-228600">
              <a:buSzPct val="100000"/>
              <a:buFontTx/>
              <a:buBlip>
                <a:blip r:embed="rId2"/>
              </a:buBlip>
              <a:defRPr/>
            </a:lvl4pPr>
            <a:lvl5pPr marL="2057400" indent="-228600">
              <a:buSzPct val="100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nl-NL" noProof="0" dirty="0" smtClean="0"/>
              <a:t>Click </a:t>
            </a:r>
            <a:r>
              <a:rPr lang="nl-NL" noProof="0" dirty="0" err="1" smtClean="0"/>
              <a:t>to</a:t>
            </a:r>
            <a:r>
              <a:rPr lang="nl-NL" noProof="0" dirty="0" smtClean="0"/>
              <a:t> </a:t>
            </a:r>
            <a:r>
              <a:rPr lang="nl-NL" noProof="0" dirty="0" err="1" smtClean="0"/>
              <a:t>edit</a:t>
            </a:r>
            <a:r>
              <a:rPr lang="nl-NL" noProof="0" dirty="0" smtClean="0"/>
              <a:t> Master </a:t>
            </a:r>
            <a:r>
              <a:rPr lang="nl-NL" noProof="0" dirty="0" err="1" smtClean="0"/>
              <a:t>text</a:t>
            </a:r>
            <a:r>
              <a:rPr lang="nl-NL" noProof="0" dirty="0" smtClean="0"/>
              <a:t> </a:t>
            </a:r>
            <a:r>
              <a:rPr lang="nl-NL" noProof="0" dirty="0" err="1" smtClean="0"/>
              <a:t>styles</a:t>
            </a:r>
            <a:endParaRPr lang="nl-NL" noProof="0" dirty="0" smtClean="0"/>
          </a:p>
          <a:p>
            <a:pPr lvl="1"/>
            <a:r>
              <a:rPr lang="nl-NL" noProof="0" dirty="0" smtClean="0"/>
              <a:t>Second level</a:t>
            </a:r>
          </a:p>
          <a:p>
            <a:pPr lvl="2"/>
            <a:r>
              <a:rPr lang="nl-NL" noProof="0" dirty="0" err="1" smtClean="0"/>
              <a:t>Third</a:t>
            </a:r>
            <a:r>
              <a:rPr lang="nl-NL" noProof="0" dirty="0" smtClean="0"/>
              <a:t> level</a:t>
            </a:r>
          </a:p>
          <a:p>
            <a:pPr lvl="3"/>
            <a:r>
              <a:rPr lang="nl-NL" noProof="0" dirty="0" err="1" smtClean="0"/>
              <a:t>Fourth</a:t>
            </a:r>
            <a:r>
              <a:rPr lang="nl-NL" noProof="0" dirty="0" smtClean="0"/>
              <a:t> level</a:t>
            </a:r>
          </a:p>
          <a:p>
            <a:pPr lvl="4"/>
            <a:r>
              <a:rPr lang="nl-NL" noProof="0" dirty="0" err="1" smtClean="0"/>
              <a:t>Fifth</a:t>
            </a:r>
            <a:r>
              <a:rPr lang="nl-NL" noProof="0" dirty="0" smtClean="0"/>
              <a:t> level</a:t>
            </a:r>
            <a:endParaRPr lang="nl-NL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571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nl-NL" noProof="0" dirty="0" smtClean="0"/>
              <a:t>Click to </a:t>
            </a:r>
            <a:r>
              <a:rPr lang="nl-NL" noProof="0" dirty="0" err="1" smtClean="0"/>
              <a:t>edit</a:t>
            </a:r>
            <a:r>
              <a:rPr lang="nl-NL" noProof="0" dirty="0" smtClean="0"/>
              <a:t> </a:t>
            </a:r>
            <a:r>
              <a:rPr lang="nl-NL" noProof="0" dirty="0" err="1" smtClean="0"/>
              <a:t>Master</a:t>
            </a:r>
            <a:r>
              <a:rPr lang="nl-NL" noProof="0" dirty="0" smtClean="0"/>
              <a:t> </a:t>
            </a:r>
            <a:r>
              <a:rPr lang="nl-NL" noProof="0" dirty="0" err="1" smtClean="0"/>
              <a:t>title</a:t>
            </a:r>
            <a:r>
              <a:rPr lang="nl-NL" noProof="0" dirty="0" smtClean="0"/>
              <a:t> </a:t>
            </a:r>
            <a:r>
              <a:rPr lang="nl-NL" noProof="0" dirty="0" err="1" smtClean="0"/>
              <a:t>style</a:t>
            </a:r>
            <a:endParaRPr lang="nl-NL" noProof="0" dirty="0"/>
          </a:p>
        </p:txBody>
      </p:sp>
      <p:pic>
        <p:nvPicPr>
          <p:cNvPr id="6" name="Picture 5" descr="SD_toolkit_logo-tekst_ZW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25916"/>
          <a:stretch/>
        </p:blipFill>
        <p:spPr bwMode="auto">
          <a:xfrm>
            <a:off x="7786688" y="6226889"/>
            <a:ext cx="1192212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0410208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5694407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342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5A5A5A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r">
              <a:spcBef>
                <a:spcPts val="0"/>
              </a:spcBef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923909792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1F6396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12018471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872E7E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279248736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9E4316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r>
              <a:rPr lang="en-US" dirty="0" err="1" smtClean="0"/>
              <a:t>dsgffdsqg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</a:p>
          <a:p>
            <a:pPr lvl="3"/>
            <a:endParaRPr lang="en-US" dirty="0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804728054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506C48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75715341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99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50800" tIns="50800" rIns="50800" bIns="50800" anchor="ctr"/>
          <a:lstStyle/>
          <a:p>
            <a:pPr eaLnBrk="0" hangingPunct="0"/>
            <a:endParaRPr lang="nl-BE">
              <a:solidFill>
                <a:srgbClr val="000000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342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5A5A5A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656270" y="8699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22521746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425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54800" y="6552024"/>
            <a:ext cx="3960000" cy="30600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358775" indent="1588" algn="l">
              <a:buNone/>
              <a:tabLst>
                <a:tab pos="360363" algn="l"/>
              </a:tabLst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4800" y="0"/>
            <a:ext cx="3960000" cy="3358800"/>
          </a:xfrm>
          <a:prstGeom prst="rect">
            <a:avLst/>
          </a:prstGeom>
          <a:solidFill>
            <a:schemeClr val="tx1"/>
          </a:solidFill>
        </p:spPr>
        <p:txBody>
          <a:bodyPr lIns="432000" tIns="504000" rIns="154800" bIns="612000"/>
          <a:lstStyle>
            <a:lvl1pPr marL="0" indent="0">
              <a:spcBef>
                <a:spcPts val="0"/>
              </a:spcBef>
              <a:spcAft>
                <a:spcPts val="100"/>
              </a:spcAft>
              <a:buClr>
                <a:schemeClr val="tx2"/>
              </a:buClr>
              <a:buSzPct val="25000"/>
              <a:buFont typeface="Wingdings" pitchFamily="2" charset="2"/>
              <a:buChar char="§"/>
              <a:defRPr sz="2000" b="1">
                <a:solidFill>
                  <a:schemeClr val="bg1"/>
                </a:solidFill>
                <a:latin typeface="+mj-lt"/>
              </a:defRPr>
            </a:lvl1pPr>
            <a:lvl2pPr marL="288000" indent="-252000">
              <a:spcAft>
                <a:spcPts val="100"/>
              </a:spcAft>
              <a:buSzPct val="80000"/>
              <a:buFontTx/>
              <a:buBlip>
                <a:blip r:embed="rId2"/>
              </a:buBlip>
              <a:defRPr sz="1800">
                <a:solidFill>
                  <a:schemeClr val="bg1"/>
                </a:solidFill>
                <a:latin typeface="+mj-lt"/>
              </a:defRPr>
            </a:lvl2pPr>
            <a:lvl3pPr marL="550800" indent="-252000">
              <a:spcAft>
                <a:spcPts val="100"/>
              </a:spcAft>
              <a:buSzPct val="30000"/>
              <a:buFontTx/>
              <a:buBlip>
                <a:blip r:embed="rId3"/>
              </a:buBlip>
              <a:defRPr sz="1600" baseline="0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211638" y="6381750"/>
            <a:ext cx="719137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eaLnBrk="0" hangingPunct="0">
              <a:defRPr/>
            </a:pPr>
            <a:fld id="{2A25A077-ECC9-4E11-BB46-AE54ACEA01D3}" type="slidenum">
              <a:rPr lang="en-US">
                <a:solidFill>
                  <a:srgbClr val="000000"/>
                </a:solidFill>
              </a:rPr>
              <a:pPr eaLnBrk="0" hangingPunct="0"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84523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342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5A5A5A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r">
              <a:spcBef>
                <a:spcPts val="0"/>
              </a:spcBef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394764906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1F6396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73495178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872E7E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75411990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9E4316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r>
              <a:rPr lang="en-US" dirty="0" err="1" smtClean="0"/>
              <a:t>dsgffdsqg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</a:p>
          <a:p>
            <a:pPr lvl="3"/>
            <a:endParaRPr lang="en-US" dirty="0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874132199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506C48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03682" y="10633"/>
            <a:ext cx="612000" cy="288000"/>
          </a:xfrm>
          <a:prstGeom prst="rect">
            <a:avLst/>
          </a:prstGeom>
          <a:solidFill>
            <a:srgbClr val="5A5A5A"/>
          </a:solidFill>
        </p:spPr>
        <p:txBody>
          <a:bodyPr anchor="ctr"/>
          <a:lstStyle>
            <a:lvl1pPr>
              <a:defRPr b="1"/>
            </a:lvl1pPr>
          </a:lstStyle>
          <a:p>
            <a:pPr algn="r" eaLnBrk="0" hangingPunct="0"/>
            <a:fld id="{CAD5B688-D854-4762-A124-8473EE1AC442}" type="slidenum">
              <a:rPr lang="en-US" sz="1400" smtClean="0">
                <a:solidFill>
                  <a:srgbClr val="FFFFFF"/>
                </a:solidFill>
              </a:rPr>
              <a:pPr algn="r" eaLnBrk="0" hangingPunct="0"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844010247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99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50800" tIns="50800" rIns="50800" bIns="50800" anchor="ctr"/>
          <a:lstStyle/>
          <a:p>
            <a:pPr eaLnBrk="0" hangingPunct="0"/>
            <a:endParaRPr lang="nl-BE">
              <a:solidFill>
                <a:srgbClr val="000000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342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5A5A5A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rgbClr val="5A5A5A"/>
                </a:solidFill>
              </a:defRPr>
            </a:lvl1pPr>
            <a:lvl2pPr marL="615600" indent="-2520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rgbClr val="5A5A5A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656270" y="8699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Breadcrumb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0681456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0047984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211638" y="6381750"/>
            <a:ext cx="719137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eaLnBrk="0" hangingPunct="0">
              <a:defRPr/>
            </a:pPr>
            <a:fld id="{2A25A077-ECC9-4E11-BB46-AE54ACEA01D3}" type="slidenum">
              <a:rPr lang="en-US">
                <a:solidFill>
                  <a:srgbClr val="000000"/>
                </a:solidFill>
              </a:rPr>
              <a:pPr eaLnBrk="0" hangingPunct="0"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163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54800" y="6552024"/>
            <a:ext cx="3960000" cy="306000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 marL="358775" indent="1588" algn="l">
              <a:buNone/>
              <a:tabLst>
                <a:tab pos="360363" algn="l"/>
              </a:tabLst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4800" y="0"/>
            <a:ext cx="3960000" cy="3358800"/>
          </a:xfrm>
          <a:prstGeom prst="rect">
            <a:avLst/>
          </a:prstGeom>
          <a:solidFill>
            <a:schemeClr val="accent2"/>
          </a:solidFill>
        </p:spPr>
        <p:txBody>
          <a:bodyPr lIns="432000" tIns="504000" rIns="154800" bIns="612000"/>
          <a:lstStyle>
            <a:lvl1pPr marL="0" indent="0">
              <a:spcBef>
                <a:spcPts val="0"/>
              </a:spcBef>
              <a:spcAft>
                <a:spcPts val="100"/>
              </a:spcAft>
              <a:buClr>
                <a:schemeClr val="tx2"/>
              </a:buClr>
              <a:buSzPct val="25000"/>
              <a:buFont typeface="Wingdings" pitchFamily="2" charset="2"/>
              <a:buChar char="§"/>
              <a:defRPr sz="2000" b="1">
                <a:solidFill>
                  <a:schemeClr val="bg1"/>
                </a:solidFill>
                <a:latin typeface="+mj-lt"/>
              </a:defRPr>
            </a:lvl1pPr>
            <a:lvl2pPr marL="288000" indent="-252000">
              <a:spcAft>
                <a:spcPts val="100"/>
              </a:spcAft>
              <a:buSzPct val="80000"/>
              <a:buFontTx/>
              <a:buBlip>
                <a:blip r:embed="rId2"/>
              </a:buBlip>
              <a:defRPr sz="1800">
                <a:solidFill>
                  <a:schemeClr val="bg1"/>
                </a:solidFill>
                <a:latin typeface="+mj-lt"/>
              </a:defRPr>
            </a:lvl2pPr>
            <a:lvl3pPr marL="550800" indent="-252000">
              <a:spcAft>
                <a:spcPts val="100"/>
              </a:spcAft>
              <a:buSzPct val="30000"/>
              <a:buFontTx/>
              <a:buBlip>
                <a:blip r:embed="rId3"/>
              </a:buBlip>
              <a:defRPr sz="1600" baseline="0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 userDrawn="1"/>
        </p:nvSpPr>
        <p:spPr>
          <a:xfrm>
            <a:off x="511175" y="1651000"/>
            <a:ext cx="3340100" cy="4445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marL="241300" indent="-241300" defTabSz="642938">
              <a:defRPr/>
            </a:pPr>
            <a:r>
              <a:rPr lang="en-US" sz="1470" kern="0" dirty="0" smtClean="0">
                <a:solidFill>
                  <a:schemeClr val="bg2"/>
                </a:solidFill>
                <a:latin typeface="Lucida Console" pitchFamily="49" charset="0"/>
                <a:ea typeface="+mn-ea"/>
                <a:cs typeface="+mn-cs"/>
                <a:sym typeface="55 Helvetica Roman"/>
              </a:rPr>
              <a:t>Minding the user throughout</a:t>
            </a:r>
            <a:endParaRPr lang="nl-BE" sz="1470" kern="0" dirty="0">
              <a:solidFill>
                <a:schemeClr val="bg2"/>
              </a:solidFill>
              <a:latin typeface="Lucida Console" pitchFamily="49" charset="0"/>
              <a:ea typeface="+mn-ea"/>
              <a:cs typeface="+mn-cs"/>
              <a:sym typeface="55 Helvetica Roman"/>
            </a:endParaRPr>
          </a:p>
        </p:txBody>
      </p:sp>
      <p:sp>
        <p:nvSpPr>
          <p:cNvPr id="5" name="Content Placeholder 2"/>
          <p:cNvSpPr txBox="1">
            <a:spLocks/>
          </p:cNvSpPr>
          <p:nvPr userDrawn="1"/>
        </p:nvSpPr>
        <p:spPr>
          <a:xfrm>
            <a:off x="525463" y="6467475"/>
            <a:ext cx="3760787" cy="28575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eaLnBrk="0" hangingPunct="0">
              <a:defRPr/>
            </a:pPr>
            <a:r>
              <a:rPr lang="en-US" sz="570" dirty="0" err="1" smtClean="0">
                <a:solidFill>
                  <a:schemeClr val="bg2"/>
                </a:solidFill>
                <a:latin typeface="Lucida Console" pitchFamily="49" charset="0"/>
              </a:rPr>
              <a:t>Grensstraat</a:t>
            </a:r>
            <a:r>
              <a:rPr lang="en-US" sz="570" dirty="0" smtClean="0">
                <a:solidFill>
                  <a:schemeClr val="bg2"/>
                </a:solidFill>
                <a:latin typeface="Lucida Console" pitchFamily="49" charset="0"/>
              </a:rPr>
              <a:t> 21 rue de la </a:t>
            </a:r>
            <a:r>
              <a:rPr lang="en-US" sz="570" dirty="0" err="1" smtClean="0">
                <a:solidFill>
                  <a:schemeClr val="bg2"/>
                </a:solidFill>
                <a:latin typeface="Lucida Console" pitchFamily="49" charset="0"/>
              </a:rPr>
              <a:t>Limite</a:t>
            </a:r>
            <a:r>
              <a:rPr lang="en-US" sz="570" dirty="0" smtClean="0">
                <a:solidFill>
                  <a:schemeClr val="bg2"/>
                </a:solidFill>
                <a:latin typeface="Lucida Console" pitchFamily="49" charset="0"/>
              </a:rPr>
              <a:t>   B-1210 Brussels   +32 2 209 08 85</a:t>
            </a:r>
            <a:endParaRPr lang="en-US" sz="570" dirty="0">
              <a:solidFill>
                <a:schemeClr val="bg2"/>
              </a:solidFill>
              <a:latin typeface="Lucida Console" pitchFamily="49" charset="0"/>
            </a:endParaRPr>
          </a:p>
        </p:txBody>
      </p:sp>
      <p:sp>
        <p:nvSpPr>
          <p:cNvPr id="6" name="Line 2"/>
          <p:cNvSpPr>
            <a:spLocks noChangeShapeType="1"/>
          </p:cNvSpPr>
          <p:nvPr userDrawn="1"/>
        </p:nvSpPr>
        <p:spPr bwMode="auto">
          <a:xfrm>
            <a:off x="612775" y="1406525"/>
            <a:ext cx="3024188" cy="0"/>
          </a:xfrm>
          <a:prstGeom prst="line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dirty="0">
              <a:solidFill>
                <a:srgbClr val="000000"/>
              </a:solidFill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pic>
        <p:nvPicPr>
          <p:cNvPr id="7" name="Picture 22" descr="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77825"/>
            <a:ext cx="3027363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4656138" y="4881563"/>
            <a:ext cx="3429000" cy="277812"/>
          </a:xfrm>
          <a:prstGeom prst="rect">
            <a:avLst/>
          </a:prstGeom>
          <a:noFill/>
        </p:spPr>
        <p:txBody>
          <a:bodyPr anchor="b">
            <a:spAutoFit/>
          </a:bodyPr>
          <a:lstStyle/>
          <a:p>
            <a:pPr eaLnBrk="0" hangingPunct="0">
              <a:defRPr/>
            </a:pPr>
            <a:r>
              <a:rPr lang="nl-BE" sz="1200" dirty="0">
                <a:solidFill>
                  <a:schemeClr val="bg1"/>
                </a:solidFill>
                <a:latin typeface="Lucida Console" pitchFamily="49" charset="0"/>
              </a:rPr>
              <a:t>Contact: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4654800" y="5166000"/>
            <a:ext cx="4132042" cy="594000"/>
          </a:xfrm>
          <a:prstGeom prst="rect">
            <a:avLst/>
          </a:prstGeom>
        </p:spPr>
        <p:txBody>
          <a:bodyPr anchor="b"/>
          <a:lstStyle>
            <a:lvl1pPr>
              <a:defRPr sz="1600">
                <a:solidFill>
                  <a:schemeClr val="accent1"/>
                </a:solidFill>
                <a:latin typeface="Georgia" pitchFamily="18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1"/>
          </p:nvPr>
        </p:nvSpPr>
        <p:spPr>
          <a:xfrm>
            <a:off x="4654800" y="5760000"/>
            <a:ext cx="4132042" cy="3636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Lucida Console" pitchFamily="49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54800" y="6552024"/>
            <a:ext cx="3960000" cy="306000"/>
          </a:xfrm>
          <a:prstGeom prst="rect">
            <a:avLst/>
          </a:prstGeom>
          <a:solidFill>
            <a:schemeClr val="accent3"/>
          </a:solidFill>
        </p:spPr>
        <p:txBody>
          <a:bodyPr/>
          <a:lstStyle>
            <a:lvl1pPr marL="358775" indent="1588" algn="l">
              <a:buNone/>
              <a:tabLst>
                <a:tab pos="360363" algn="l"/>
              </a:tabLst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4800" y="0"/>
            <a:ext cx="3960000" cy="3358800"/>
          </a:xfrm>
          <a:prstGeom prst="rect">
            <a:avLst/>
          </a:prstGeom>
          <a:solidFill>
            <a:schemeClr val="accent3"/>
          </a:solidFill>
        </p:spPr>
        <p:txBody>
          <a:bodyPr lIns="432000" tIns="504000" rIns="154800" bIns="612000"/>
          <a:lstStyle>
            <a:lvl1pPr marL="0" indent="0">
              <a:spcBef>
                <a:spcPts val="0"/>
              </a:spcBef>
              <a:spcAft>
                <a:spcPts val="100"/>
              </a:spcAft>
              <a:buClr>
                <a:schemeClr val="tx2"/>
              </a:buClr>
              <a:buSzPct val="25000"/>
              <a:buFont typeface="Wingdings" pitchFamily="2" charset="2"/>
              <a:buChar char="§"/>
              <a:defRPr sz="2000" b="1">
                <a:solidFill>
                  <a:schemeClr val="bg1"/>
                </a:solidFill>
                <a:latin typeface="+mj-lt"/>
              </a:defRPr>
            </a:lvl1pPr>
            <a:lvl2pPr marL="288000" indent="-252000">
              <a:spcAft>
                <a:spcPts val="100"/>
              </a:spcAft>
              <a:buSzPct val="80000"/>
              <a:buFontTx/>
              <a:buBlip>
                <a:blip r:embed="rId2"/>
              </a:buBlip>
              <a:defRPr sz="1800">
                <a:solidFill>
                  <a:schemeClr val="bg1"/>
                </a:solidFill>
                <a:latin typeface="+mj-lt"/>
              </a:defRPr>
            </a:lvl2pPr>
            <a:lvl3pPr marL="550800" indent="-252000">
              <a:spcAft>
                <a:spcPts val="100"/>
              </a:spcAft>
              <a:buSzPct val="30000"/>
              <a:buFontTx/>
              <a:buBlip>
                <a:blip r:embed="rId3"/>
              </a:buBlip>
              <a:defRPr sz="1600" baseline="0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54800" y="6552024"/>
            <a:ext cx="3960000" cy="306000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 marL="358775" indent="1588" algn="l">
              <a:buNone/>
              <a:tabLst>
                <a:tab pos="360363" algn="l"/>
              </a:tabLst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4800" y="0"/>
            <a:ext cx="3960000" cy="3358800"/>
          </a:xfrm>
          <a:prstGeom prst="rect">
            <a:avLst/>
          </a:prstGeom>
          <a:solidFill>
            <a:schemeClr val="accent4"/>
          </a:solidFill>
        </p:spPr>
        <p:txBody>
          <a:bodyPr lIns="432000" tIns="504000" rIns="154800" bIns="612000"/>
          <a:lstStyle>
            <a:lvl1pPr marL="0" indent="0">
              <a:spcBef>
                <a:spcPts val="0"/>
              </a:spcBef>
              <a:spcAft>
                <a:spcPts val="100"/>
              </a:spcAft>
              <a:buClr>
                <a:schemeClr val="tx2"/>
              </a:buClr>
              <a:buSzPct val="25000"/>
              <a:buFont typeface="Wingdings" pitchFamily="2" charset="2"/>
              <a:buChar char="§"/>
              <a:defRPr sz="2000" b="1">
                <a:solidFill>
                  <a:schemeClr val="bg1"/>
                </a:solidFill>
                <a:latin typeface="+mj-lt"/>
              </a:defRPr>
            </a:lvl1pPr>
            <a:lvl2pPr marL="288000" indent="-252000">
              <a:spcAft>
                <a:spcPts val="100"/>
              </a:spcAft>
              <a:buSzPct val="80000"/>
              <a:buFontTx/>
              <a:buBlip>
                <a:blip r:embed="rId2"/>
              </a:buBlip>
              <a:defRPr sz="1800">
                <a:solidFill>
                  <a:schemeClr val="bg1"/>
                </a:solidFill>
                <a:latin typeface="+mj-lt"/>
              </a:defRPr>
            </a:lvl2pPr>
            <a:lvl3pPr marL="550800" indent="-252000">
              <a:spcAft>
                <a:spcPts val="100"/>
              </a:spcAft>
              <a:buSzPct val="30000"/>
              <a:buFontTx/>
              <a:buBlip>
                <a:blip r:embed="rId3"/>
              </a:buBlip>
              <a:defRPr sz="1600" baseline="0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E7A57B4-FEF6-4F24-8DD8-4D9CE47B87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Black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54800" y="6552024"/>
            <a:ext cx="3960000" cy="30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 marL="358775" indent="1588" algn="l">
              <a:buNone/>
              <a:tabLst>
                <a:tab pos="360363" algn="l"/>
              </a:tabLst>
              <a:defRPr sz="12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4800" y="0"/>
            <a:ext cx="3960000" cy="3358800"/>
          </a:xfrm>
          <a:prstGeom prst="rect">
            <a:avLst/>
          </a:prstGeom>
          <a:solidFill>
            <a:schemeClr val="bg1"/>
          </a:solidFill>
        </p:spPr>
        <p:txBody>
          <a:bodyPr lIns="432000" tIns="504000" rIns="154800" bIns="612000"/>
          <a:lstStyle>
            <a:lvl1pPr marL="0" indent="0">
              <a:spcBef>
                <a:spcPts val="0"/>
              </a:spcBef>
              <a:spcAft>
                <a:spcPts val="100"/>
              </a:spcAft>
              <a:buClr>
                <a:schemeClr val="bg1"/>
              </a:buClr>
              <a:buSzPct val="25000"/>
              <a:buFont typeface="Wingdings" pitchFamily="2" charset="2"/>
              <a:buChar char="§"/>
              <a:defRPr sz="2000" b="1">
                <a:solidFill>
                  <a:schemeClr val="tx2"/>
                </a:solidFill>
                <a:latin typeface="+mj-lt"/>
              </a:defRPr>
            </a:lvl1pPr>
            <a:lvl2pPr marL="288000" indent="-252000">
              <a:spcAft>
                <a:spcPts val="100"/>
              </a:spcAft>
              <a:buSzPct val="80000"/>
              <a:buFontTx/>
              <a:buBlip>
                <a:blip r:embed="rId2"/>
              </a:buBlip>
              <a:defRPr sz="1800">
                <a:solidFill>
                  <a:schemeClr val="tx2"/>
                </a:solidFill>
                <a:latin typeface="+mj-lt"/>
              </a:defRPr>
            </a:lvl2pPr>
            <a:lvl3pPr marL="550800" indent="-252000">
              <a:spcAft>
                <a:spcPts val="100"/>
              </a:spcAft>
              <a:buSzPct val="30000"/>
              <a:buFontTx/>
              <a:buBlip>
                <a:blip r:embed="rId3"/>
              </a:buBlip>
              <a:defRPr sz="1600" baseline="0">
                <a:solidFill>
                  <a:schemeClr val="tx2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etUnderst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P:\belbil\field study\images\P1000836.JP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0" y="613044"/>
            <a:ext cx="9144000" cy="1224000"/>
          </a:xfrm>
          <a:prstGeom prst="rect">
            <a:avLst/>
          </a:prstGeom>
          <a:solidFill>
            <a:schemeClr val="accent2">
              <a:alpha val="60000"/>
            </a:schemeClr>
          </a:solidFill>
        </p:spPr>
        <p:txBody>
          <a:bodyPr anchor="ctr"/>
          <a:lstStyle>
            <a:lvl1pPr marL="486000" indent="0" algn="l">
              <a:buNone/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194782" y="999088"/>
            <a:ext cx="2428864" cy="1332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6194782" y="1266028"/>
            <a:ext cx="2428864" cy="1332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194782" y="1561622"/>
            <a:ext cx="2428864" cy="1332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3633174" y="999088"/>
            <a:ext cx="2428864" cy="1332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3633174" y="1266028"/>
            <a:ext cx="2428864" cy="1332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3633174" y="1561622"/>
            <a:ext cx="2428864" cy="1332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7"/>
          </p:nvPr>
        </p:nvSpPr>
        <p:spPr>
          <a:xfrm>
            <a:off x="154800" y="6552000"/>
            <a:ext cx="3960000" cy="306000"/>
          </a:xfrm>
          <a:prstGeom prst="rect">
            <a:avLst/>
          </a:prstGeom>
        </p:spPr>
        <p:txBody>
          <a:bodyPr lIns="432000" rIns="154800"/>
          <a:lstStyle>
            <a:lvl1pPr>
              <a:buNone/>
              <a:defRPr sz="1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etExplo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P:\belbil\Ideation\images\DSC_0088.JP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0" y="613044"/>
            <a:ext cx="9144000" cy="1224000"/>
          </a:xfrm>
          <a:prstGeom prst="rect">
            <a:avLst/>
          </a:prstGeom>
          <a:solidFill>
            <a:schemeClr val="accent3">
              <a:alpha val="60000"/>
            </a:schemeClr>
          </a:solidFill>
        </p:spPr>
        <p:txBody>
          <a:bodyPr anchor="ctr"/>
          <a:lstStyle>
            <a:lvl1pPr marL="486000" indent="0" algn="l">
              <a:buNone/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194782" y="999088"/>
            <a:ext cx="2428864" cy="1332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6194782" y="1266028"/>
            <a:ext cx="2428864" cy="1332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194782" y="1561622"/>
            <a:ext cx="2428864" cy="1332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3633174" y="999088"/>
            <a:ext cx="2428864" cy="1332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3633174" y="1266028"/>
            <a:ext cx="2428864" cy="1332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3633174" y="1561622"/>
            <a:ext cx="2428864" cy="1332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14"/>
          <p:cNvSpPr>
            <a:spLocks noGrp="1"/>
          </p:cNvSpPr>
          <p:nvPr>
            <p:ph sz="quarter" idx="17"/>
          </p:nvPr>
        </p:nvSpPr>
        <p:spPr>
          <a:xfrm>
            <a:off x="154800" y="6552000"/>
            <a:ext cx="3960000" cy="306000"/>
          </a:xfrm>
          <a:prstGeom prst="rect">
            <a:avLst/>
          </a:prstGeom>
        </p:spPr>
        <p:txBody>
          <a:bodyPr lIns="432000" rIns="154800"/>
          <a:lstStyle>
            <a:lvl1pPr>
              <a:buNone/>
              <a:defRPr sz="1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etDef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 descr="2969746757_d4aa2ed57f_o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0" y="613044"/>
            <a:ext cx="9144000" cy="1224000"/>
          </a:xfrm>
          <a:prstGeom prst="rect">
            <a:avLst/>
          </a:prstGeom>
          <a:solidFill>
            <a:schemeClr val="accent4">
              <a:alpha val="60000"/>
            </a:schemeClr>
          </a:solidFill>
        </p:spPr>
        <p:txBody>
          <a:bodyPr anchor="ctr"/>
          <a:lstStyle>
            <a:lvl1pPr marL="486000" indent="0" algn="l">
              <a:buNone/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194782" y="999088"/>
            <a:ext cx="2428864" cy="1332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6194782" y="1266028"/>
            <a:ext cx="2428864" cy="1332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194782" y="1561622"/>
            <a:ext cx="2428864" cy="1332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3633174" y="999088"/>
            <a:ext cx="2428864" cy="1332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3633174" y="1266028"/>
            <a:ext cx="2428864" cy="1332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3633174" y="1561622"/>
            <a:ext cx="2428864" cy="133200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14"/>
          <p:cNvSpPr>
            <a:spLocks noGrp="1"/>
          </p:cNvSpPr>
          <p:nvPr>
            <p:ph sz="quarter" idx="17"/>
          </p:nvPr>
        </p:nvSpPr>
        <p:spPr>
          <a:xfrm>
            <a:off x="154800" y="6552000"/>
            <a:ext cx="3960000" cy="306000"/>
          </a:xfrm>
          <a:prstGeom prst="rect">
            <a:avLst/>
          </a:prstGeom>
        </p:spPr>
        <p:txBody>
          <a:bodyPr lIns="432000" rIns="154800"/>
          <a:lstStyle>
            <a:lvl1pPr>
              <a:buNone/>
              <a:defRPr sz="1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r">
              <a:spcBef>
                <a:spcPts val="0"/>
              </a:spcBef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033B65D-0E14-4A46-AF50-B5C560FD00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2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3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4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rgbClr val="506C48"/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_project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8010210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0880" y="3786190"/>
            <a:ext cx="8010000" cy="1000132"/>
          </a:xfrm>
          <a:prstGeom prst="rect">
            <a:avLst/>
          </a:prstGeo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11"/>
          </p:nvPr>
        </p:nvSpPr>
        <p:spPr>
          <a:xfrm>
            <a:off x="4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2"/>
          </p:nvPr>
        </p:nvSpPr>
        <p:spPr>
          <a:xfrm>
            <a:off x="31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Content Placeholder 5"/>
          <p:cNvSpPr>
            <a:spLocks noGrp="1"/>
          </p:cNvSpPr>
          <p:nvPr>
            <p:ph sz="quarter" idx="13"/>
          </p:nvPr>
        </p:nvSpPr>
        <p:spPr>
          <a:xfrm>
            <a:off x="58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_projectAppro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8010210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0880" y="3786190"/>
            <a:ext cx="8010000" cy="1000132"/>
          </a:xfrm>
          <a:prstGeom prst="rect">
            <a:avLst/>
          </a:prstGeo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11"/>
          </p:nvPr>
        </p:nvSpPr>
        <p:spPr>
          <a:xfrm>
            <a:off x="4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2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2"/>
          </p:nvPr>
        </p:nvSpPr>
        <p:spPr>
          <a:xfrm>
            <a:off x="31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3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3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8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4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4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 marL="0" indent="0">
              <a:defRPr sz="5200" b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bg1"/>
                </a:solidFill>
              </a:defRPr>
            </a:lvl1pPr>
            <a:lvl2pPr marL="615600" indent="-25200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5A5A5A"/>
              </a:buClr>
              <a:buSzPct val="25000"/>
              <a:buFontTx/>
              <a:buBlip>
                <a:blip r:embed="rId3"/>
              </a:buBlip>
              <a:defRPr baseline="0">
                <a:solidFill>
                  <a:schemeClr val="bg1"/>
                </a:solidFill>
              </a:defRPr>
            </a:lvl2pPr>
            <a:lvl3pPr marL="864000" indent="-25200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>
                <a:srgbClr val="5A5A5A"/>
              </a:buClr>
              <a:buSzPct val="25000"/>
              <a:buFontTx/>
              <a:buBlip>
                <a:blip r:embed="rId3"/>
              </a:buBlip>
              <a:defRPr baseline="0">
                <a:solidFill>
                  <a:schemeClr val="bg1"/>
                </a:solidFill>
              </a:defRPr>
            </a:lvl3pPr>
            <a:lvl4pPr marL="1116000" indent="-252000">
              <a:lnSpc>
                <a:spcPct val="100000"/>
              </a:lnSpc>
              <a:spcBef>
                <a:spcPts val="100"/>
              </a:spcBef>
              <a:buClr>
                <a:srgbClr val="5A5A5A"/>
              </a:buClr>
              <a:buSzPct val="25000"/>
              <a:buFontTx/>
              <a:buBlip>
                <a:blip r:embed="rId3"/>
              </a:buBlip>
              <a:defRPr sz="1600" baseline="0">
                <a:solidFill>
                  <a:schemeClr val="bg1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nl-BE" sz="1400" b="1">
              <a:solidFill>
                <a:srgbClr val="808080"/>
              </a:solidFill>
              <a:latin typeface="Tahoma" charset="0"/>
              <a:ea typeface="+mn-ea"/>
              <a:cs typeface="+mn-cs"/>
            </a:endParaRP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0" y="4581525"/>
            <a:ext cx="867568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nl-BE" sz="1400" b="1">
              <a:solidFill>
                <a:srgbClr val="808080"/>
              </a:solidFill>
              <a:latin typeface="Tahoma" charset="0"/>
              <a:ea typeface="+mn-ea"/>
              <a:cs typeface="+mn-cs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nl-BE" sz="1400" b="1">
              <a:solidFill>
                <a:srgbClr val="808080"/>
              </a:solidFill>
              <a:latin typeface="Tahoma" charset="0"/>
              <a:ea typeface="+mn-ea"/>
              <a:cs typeface="+mn-cs"/>
            </a:endParaRPr>
          </a:p>
        </p:txBody>
      </p:sp>
      <p:pic>
        <p:nvPicPr>
          <p:cNvPr id="7" name="Picture 8" descr="NamahnLogoBlac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548438"/>
            <a:ext cx="647700" cy="15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800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3417888"/>
            <a:ext cx="8135937" cy="503237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800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17825" y="4149725"/>
            <a:ext cx="5757863" cy="468313"/>
          </a:xfrm>
        </p:spPr>
        <p:txBody>
          <a:bodyPr lIns="91440" rIns="0"/>
          <a:lstStyle>
            <a:lvl1pPr marL="0" indent="0" algn="r">
              <a:buFont typeface="Georgia" pitchFamily="18" charset="0"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542088" y="45815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BE"/>
              <a:t>Date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775CE996-25F9-4332-B178-3EB3E7858D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283B6464-16FC-433A-BE87-28A658C6B6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E7A57B4-FEF6-4F24-8DD8-4D9CE47B87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038600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38600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AEAB7979-A1BE-40EA-80F0-48482A3BE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99D9D74F-2F6B-4D28-91A3-85D2C7CFC1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72F40014-DC1F-4CEF-81A5-A7C137E857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F772696F-4580-4033-835E-945FB0F04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240C1E0A-E277-49CB-94B4-1AF5EB6450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02211F12-9473-451F-B7A3-28EF758123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2F7903B7-EA87-4E93-89D4-0B38BBBE9E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76E7F1B8-9060-456E-BC60-FFF1B6C9B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25538"/>
            <a:ext cx="4038600" cy="5000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38600" cy="5000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3CC86FA4-FA28-4472-9575-5CAEFA97E9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lvl="0"/>
            <a:endParaRPr lang="nl-BE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B4FA0F7F-BC6A-4ABB-9312-CE9E068822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43C6F02-E407-442B-93C3-136B5EBFBF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25538"/>
            <a:ext cx="4038600" cy="5000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25538"/>
            <a:ext cx="4038600" cy="2424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02050"/>
            <a:ext cx="4038600" cy="2424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l">
              <a:defRPr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1443205C-9AF7-4DF3-AAC1-F727378F8B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0" y="4581525"/>
            <a:ext cx="867568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7" name="Object 17"/>
          <p:cNvGraphicFramePr>
            <a:graphicFrameLocks noChangeAspect="1"/>
          </p:cNvGraphicFramePr>
          <p:nvPr/>
        </p:nvGraphicFramePr>
        <p:xfrm>
          <a:off x="468313" y="6542088"/>
          <a:ext cx="817562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61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17562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8" descr="P:\soncoa\input\Sony\lgoHeaderSony.gif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88" y="6530975"/>
            <a:ext cx="9620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3417888"/>
            <a:ext cx="8135937" cy="503237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17825" y="4149725"/>
            <a:ext cx="5757863" cy="468313"/>
          </a:xfrm>
        </p:spPr>
        <p:txBody>
          <a:bodyPr lIns="91440" rIns="0"/>
          <a:lstStyle>
            <a:lvl1pPr marL="0" indent="0" algn="r">
              <a:buFont typeface="Georgia" pitchFamily="18" charset="0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542088" y="45815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1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BE"/>
              <a:t>Date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7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585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A5335825-29BE-4D80-B6AD-EDDCD1439F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7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609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15398329-0D37-4416-B8D9-6D33491E0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8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633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038600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38600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1E026A3E-4D53-49AB-BE8F-2ADE98C69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10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657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2F11D936-D546-4FF8-8052-123C4CF069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6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681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CB435BE1-8D5B-48B8-BDAB-BF496D7DD6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705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25C2A667-322C-4F5B-8167-7B113D4314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8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29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3D14F13A-F35C-40D1-841B-5D3D9B370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8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753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31B7FE25-ADB5-4A87-93EE-E2A0D084B6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r>
              <a:rPr lang="en-US" dirty="0" err="1" smtClean="0"/>
              <a:t>dsgffdsqg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</a:p>
          <a:p>
            <a:pPr lvl="3"/>
            <a:endParaRPr lang="en-US" dirty="0" smtClean="0"/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64ECDFA-9AC8-4DAF-B639-586503E44A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7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777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131D58BD-F654-472E-8760-96176D063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7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801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A43C4C16-4E68-454D-9BE8-CC9E1C65D3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9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825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25538"/>
            <a:ext cx="4038600" cy="5000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25538"/>
            <a:ext cx="4038600" cy="2424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02050"/>
            <a:ext cx="4038600" cy="2424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90065876-410B-4B57-9A28-DD319918F8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0" y="4581525"/>
            <a:ext cx="867568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7" name="Object 17"/>
          <p:cNvGraphicFramePr>
            <a:graphicFrameLocks noChangeAspect="1"/>
          </p:cNvGraphicFramePr>
          <p:nvPr/>
        </p:nvGraphicFramePr>
        <p:xfrm>
          <a:off x="468313" y="6542088"/>
          <a:ext cx="817562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873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17562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bg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3417888"/>
            <a:ext cx="8135937" cy="503237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17825" y="4149725"/>
            <a:ext cx="5757863" cy="468313"/>
          </a:xfrm>
        </p:spPr>
        <p:txBody>
          <a:bodyPr lIns="91440" rIns="0"/>
          <a:lstStyle>
            <a:lvl1pPr marL="0" indent="0" algn="r">
              <a:buFont typeface="Georgia" pitchFamily="18" charset="0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542088" y="45815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1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BE"/>
              <a:t>Date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7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897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42E8EA77-6E08-429F-A60B-EEB5B546D2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7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921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04A6D324-F914-41EE-AD36-4A54C39437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8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945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038600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038600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2BDD78E6-EF12-4DBA-B5ED-30A7D97452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10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69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96F79845-2F89-4441-85DE-11332695F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6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93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342BFBF3-2338-4127-A927-B5563989C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17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A338D99A-ABA4-497D-8C6E-54A12F1295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506C48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62A3354-6FE8-4424-A4C0-DE124DD68A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8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041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AFA2A11F-7CD6-419A-AD5C-20D432980C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8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065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510C9CCF-C84D-493A-A5A5-00B32521EB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7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089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72E76BF4-1CF7-481F-989A-0981EFEE2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7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13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C4899C09-9C08-4098-9D54-564F5ED00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9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37" name="Image" r:id="rId3" imgW="2463492" imgH="558730" progId="">
                  <p:embed/>
                </p:oleObj>
              </mc:Choice>
              <mc:Fallback>
                <p:oleObj name="Image" r:id="rId3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25538"/>
            <a:ext cx="4038600" cy="5000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25538"/>
            <a:ext cx="4038600" cy="2424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02050"/>
            <a:ext cx="4038600" cy="2424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>
                <a:ea typeface="ヒラギノ角ゴ ProN W3"/>
                <a:cs typeface="ヒラギノ角ゴ ProN W3"/>
              </a:defRPr>
            </a:lvl1pPr>
          </a:lstStyle>
          <a:p>
            <a:pPr>
              <a:defRPr/>
            </a:pPr>
            <a:fld id="{8E41B4F5-AEE7-44CA-85AE-1D39B7E3A5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 marL="0" indent="0">
              <a:defRPr sz="5200" b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bg1"/>
                </a:solidFill>
              </a:defRPr>
            </a:lvl1pPr>
            <a:lvl2pPr marL="615600" indent="-25200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5A5A5A"/>
              </a:buClr>
              <a:buSzPct val="25000"/>
              <a:buFontTx/>
              <a:buBlip>
                <a:blip r:embed="rId3"/>
              </a:buBlip>
              <a:defRPr baseline="0">
                <a:solidFill>
                  <a:schemeClr val="bg1"/>
                </a:solidFill>
              </a:defRPr>
            </a:lvl2pPr>
            <a:lvl3pPr marL="864000" indent="-25200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>
                <a:srgbClr val="5A5A5A"/>
              </a:buClr>
              <a:buSzPct val="25000"/>
              <a:buFontTx/>
              <a:buBlip>
                <a:blip r:embed="rId3"/>
              </a:buBlip>
              <a:defRPr baseline="0">
                <a:solidFill>
                  <a:schemeClr val="bg1"/>
                </a:solidFill>
              </a:defRPr>
            </a:lvl3pPr>
            <a:lvl4pPr marL="1116000" indent="-252000">
              <a:lnSpc>
                <a:spcPct val="100000"/>
              </a:lnSpc>
              <a:spcBef>
                <a:spcPts val="100"/>
              </a:spcBef>
              <a:buClr>
                <a:srgbClr val="5A5A5A"/>
              </a:buClr>
              <a:buSzPct val="25000"/>
              <a:buFontTx/>
              <a:buBlip>
                <a:blip r:embed="rId3"/>
              </a:buBlip>
              <a:defRPr sz="1600" baseline="0">
                <a:solidFill>
                  <a:schemeClr val="bg1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Title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2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3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7"/>
          <p:cNvSpPr>
            <a:spLocks noChangeArrowheads="1"/>
          </p:cNvSpPr>
          <p:nvPr userDrawn="1"/>
        </p:nvSpPr>
        <p:spPr bwMode="auto">
          <a:xfrm>
            <a:off x="142875" y="0"/>
            <a:ext cx="9144000" cy="6858000"/>
          </a:xfrm>
          <a:prstGeom prst="rect">
            <a:avLst/>
          </a:prstGeom>
          <a:solidFill>
            <a:srgbClr val="FFFF99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50800" tIns="50800" rIns="50800" bIns="50800" anchor="ctr"/>
          <a:lstStyle/>
          <a:p>
            <a:pPr eaLnBrk="0" hangingPunct="0">
              <a:defRPr/>
            </a:pPr>
            <a:endParaRPr lang="nl-BE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9556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5656270" y="8699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4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rgbClr val="506C48"/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_project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8010210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0880" y="3786190"/>
            <a:ext cx="8010000" cy="1000132"/>
          </a:xfrm>
          <a:prstGeom prst="rect">
            <a:avLst/>
          </a:prstGeo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11"/>
          </p:nvPr>
        </p:nvSpPr>
        <p:spPr>
          <a:xfrm>
            <a:off x="4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2"/>
          </p:nvPr>
        </p:nvSpPr>
        <p:spPr>
          <a:xfrm>
            <a:off x="31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Content Placeholder 5"/>
          <p:cNvSpPr>
            <a:spLocks noGrp="1"/>
          </p:cNvSpPr>
          <p:nvPr>
            <p:ph sz="quarter" idx="13"/>
          </p:nvPr>
        </p:nvSpPr>
        <p:spPr>
          <a:xfrm>
            <a:off x="58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_projectAppro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8010210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0880" y="3786190"/>
            <a:ext cx="8010000" cy="1000132"/>
          </a:xfrm>
          <a:prstGeom prst="rect">
            <a:avLst/>
          </a:prstGeo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11"/>
          </p:nvPr>
        </p:nvSpPr>
        <p:spPr>
          <a:xfrm>
            <a:off x="4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2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2"/>
          </p:nvPr>
        </p:nvSpPr>
        <p:spPr>
          <a:xfrm>
            <a:off x="31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3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3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8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4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4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r">
              <a:spcBef>
                <a:spcPts val="0"/>
              </a:spcBef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033B65D-0E14-4A46-AF50-B5C560FD00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E7A57B4-FEF6-4F24-8DD8-4D9CE47B87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43C6F02-E407-442B-93C3-136B5EBFBF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r>
              <a:rPr lang="en-US" dirty="0" err="1" smtClean="0"/>
              <a:t>dsgffdsqg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</a:p>
          <a:p>
            <a:pPr lvl="3"/>
            <a:endParaRPr lang="en-US" dirty="0" smtClean="0"/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64ECDFA-9AC8-4DAF-B639-586503E44A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rgbClr val="506C48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62A3354-6FE8-4424-A4C0-DE124DD68A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7"/>
          <p:cNvSpPr>
            <a:spLocks noChangeArrowheads="1"/>
          </p:cNvSpPr>
          <p:nvPr userDrawn="1"/>
        </p:nvSpPr>
        <p:spPr bwMode="auto">
          <a:xfrm>
            <a:off x="142875" y="0"/>
            <a:ext cx="9144000" cy="6858000"/>
          </a:xfrm>
          <a:prstGeom prst="rect">
            <a:avLst/>
          </a:prstGeom>
          <a:solidFill>
            <a:srgbClr val="FFFF99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50800" tIns="50800" rIns="50800" bIns="50800" anchor="ctr"/>
          <a:lstStyle/>
          <a:p>
            <a:pPr eaLnBrk="0" hangingPunct="0">
              <a:defRPr/>
            </a:pPr>
            <a:endParaRPr lang="nl-BE">
              <a:solidFill>
                <a:srgbClr val="483838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9556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5656270" y="8699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algn="r"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 marL="0" indent="0">
              <a:defRPr sz="5200" b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bg1"/>
                </a:solidFill>
              </a:defRPr>
            </a:lvl1pPr>
            <a:lvl2pPr marL="615600" indent="-25200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5A5A5A"/>
              </a:buClr>
              <a:buSzPct val="25000"/>
              <a:buFontTx/>
              <a:buBlip>
                <a:blip r:embed="rId3"/>
              </a:buBlip>
              <a:defRPr baseline="0">
                <a:solidFill>
                  <a:schemeClr val="bg1"/>
                </a:solidFill>
              </a:defRPr>
            </a:lvl2pPr>
            <a:lvl3pPr marL="864000" indent="-25200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Clr>
                <a:srgbClr val="5A5A5A"/>
              </a:buClr>
              <a:buSzPct val="25000"/>
              <a:buFontTx/>
              <a:buBlip>
                <a:blip r:embed="rId3"/>
              </a:buBlip>
              <a:defRPr baseline="0">
                <a:solidFill>
                  <a:schemeClr val="bg1"/>
                </a:solidFill>
              </a:defRPr>
            </a:lvl3pPr>
            <a:lvl4pPr marL="1116000" indent="-252000">
              <a:lnSpc>
                <a:spcPct val="100000"/>
              </a:lnSpc>
              <a:spcBef>
                <a:spcPts val="100"/>
              </a:spcBef>
              <a:buClr>
                <a:srgbClr val="5A5A5A"/>
              </a:buClr>
              <a:buSzPct val="25000"/>
              <a:buFontTx/>
              <a:buBlip>
                <a:blip r:embed="rId3"/>
              </a:buBlip>
              <a:defRPr sz="1600" baseline="0">
                <a:solidFill>
                  <a:schemeClr val="bg1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2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pur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3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accent4">
                <a:lumMod val="40000"/>
                <a:lumOff val="60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rgbClr val="506C48"/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71600" y="3772800"/>
            <a:ext cx="7462800" cy="1742400"/>
          </a:xfrm>
          <a:prstGeom prst="rect">
            <a:avLst/>
          </a:prstGeo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_project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8010210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0880" y="3786190"/>
            <a:ext cx="8010000" cy="1000132"/>
          </a:xfrm>
          <a:prstGeom prst="rect">
            <a:avLst/>
          </a:prstGeo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11"/>
          </p:nvPr>
        </p:nvSpPr>
        <p:spPr>
          <a:xfrm>
            <a:off x="4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2"/>
          </p:nvPr>
        </p:nvSpPr>
        <p:spPr>
          <a:xfrm>
            <a:off x="31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Content Placeholder 5"/>
          <p:cNvSpPr>
            <a:spLocks noGrp="1"/>
          </p:cNvSpPr>
          <p:nvPr>
            <p:ph sz="quarter" idx="13"/>
          </p:nvPr>
        </p:nvSpPr>
        <p:spPr>
          <a:xfrm>
            <a:off x="5890880" y="5162560"/>
            <a:ext cx="2610000" cy="1500198"/>
          </a:xfrm>
          <a:prstGeom prst="rect">
            <a:avLst/>
          </a:prstGeom>
        </p:spPr>
        <p:txBody>
          <a:bodyPr/>
          <a:lstStyle>
            <a:lvl1pPr marL="288000" marR="0" indent="-252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Tx/>
              <a:buBlip>
                <a:blip r:embed="rId2"/>
              </a:buBlip>
              <a:tabLst/>
              <a:defRPr sz="1800" b="0" baseline="0">
                <a:solidFill>
                  <a:schemeClr val="bg1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Title(grey)_projectAppro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2"/>
          <p:cNvSpPr>
            <a:spLocks noChangeShapeType="1"/>
          </p:cNvSpPr>
          <p:nvPr userDrawn="1"/>
        </p:nvSpPr>
        <p:spPr bwMode="auto">
          <a:xfrm flipV="1">
            <a:off x="615950" y="3724275"/>
            <a:ext cx="7885113" cy="11113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90880" y="2622544"/>
            <a:ext cx="8010210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490880" y="3786190"/>
            <a:ext cx="8010000" cy="1000132"/>
          </a:xfrm>
          <a:prstGeom prst="rect">
            <a:avLst/>
          </a:prstGeo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11"/>
          </p:nvPr>
        </p:nvSpPr>
        <p:spPr>
          <a:xfrm>
            <a:off x="4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2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Content Placeholder 5"/>
          <p:cNvSpPr>
            <a:spLocks noGrp="1"/>
          </p:cNvSpPr>
          <p:nvPr>
            <p:ph sz="quarter" idx="12"/>
          </p:nvPr>
        </p:nvSpPr>
        <p:spPr>
          <a:xfrm>
            <a:off x="31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3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3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3"/>
          </p:nvPr>
        </p:nvSpPr>
        <p:spPr>
          <a:xfrm>
            <a:off x="5890880" y="4857760"/>
            <a:ext cx="2610000" cy="17859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25000"/>
              <a:buFont typeface="Wingdings" pitchFamily="2" charset="2"/>
              <a:buChar char="§"/>
              <a:tabLst/>
              <a:defRPr sz="2000" b="1">
                <a:solidFill>
                  <a:schemeClr val="accent4"/>
                </a:solidFill>
              </a:defRPr>
            </a:lvl1pPr>
            <a:lvl2pPr marL="288000" marR="0" indent="-252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Tx/>
              <a:buBlip>
                <a:blip r:embed="rId4"/>
              </a:buBlip>
              <a:tabLst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87920" y="1316341"/>
            <a:ext cx="8013170" cy="4898742"/>
          </a:xfrm>
          <a:prstGeom prst="rect">
            <a:avLst/>
          </a:prstGeom>
        </p:spPr>
        <p:txBody>
          <a:bodyPr/>
          <a:lstStyle>
            <a:lvl1pPr marL="342900" indent="-306000">
              <a:lnSpc>
                <a:spcPct val="100000"/>
              </a:lnSpc>
              <a:spcBef>
                <a:spcPts val="3000"/>
              </a:spcBef>
              <a:buSzPct val="80000"/>
              <a:buFontTx/>
              <a:buBlip>
                <a:blip r:embed="rId2"/>
              </a:buBlip>
              <a:defRPr sz="3200" baseline="0">
                <a:solidFill>
                  <a:schemeClr val="tx2"/>
                </a:solidFill>
              </a:defRPr>
            </a:lvl1pPr>
            <a:lvl2pPr marL="615600" indent="-252000">
              <a:lnSpc>
                <a:spcPct val="100000"/>
              </a:lnSpc>
              <a:spcAft>
                <a:spcPts val="2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2pPr>
            <a:lvl3pPr marL="864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3pPr>
            <a:lvl4pPr marL="1116000" indent="-252000">
              <a:lnSpc>
                <a:spcPct val="100000"/>
              </a:lnSpc>
              <a:spcAft>
                <a:spcPts val="100"/>
              </a:spcAft>
              <a:buClr>
                <a:srgbClr val="5A5A5A"/>
              </a:buClr>
              <a:buSzPct val="30000"/>
              <a:buFontTx/>
              <a:buBlip>
                <a:blip r:embed="rId3"/>
              </a:buBlip>
              <a:defRPr baseline="0">
                <a:solidFill>
                  <a:schemeClr val="tx2"/>
                </a:solidFill>
              </a:defRPr>
            </a:lvl4pPr>
            <a:lvl5pPr marL="1435100" indent="-266700">
              <a:lnSpc>
                <a:spcPct val="100000"/>
              </a:lnSpc>
              <a:defRPr baseline="0">
                <a:solidFill>
                  <a:srgbClr val="5A5A5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Content Placeholder 8"/>
          <p:cNvSpPr>
            <a:spLocks noGrp="1"/>
          </p:cNvSpPr>
          <p:nvPr>
            <p:ph sz="quarter" idx="10"/>
          </p:nvPr>
        </p:nvSpPr>
        <p:spPr>
          <a:xfrm>
            <a:off x="5745170" y="1009632"/>
            <a:ext cx="2857535" cy="28575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r">
              <a:spcBef>
                <a:spcPts val="0"/>
              </a:spcBef>
              <a:buNone/>
              <a:defRPr sz="1200">
                <a:solidFill>
                  <a:schemeClr val="tx2"/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0880" y="142240"/>
            <a:ext cx="7461274" cy="1012038"/>
          </a:xfrm>
          <a:prstGeom prst="rect">
            <a:avLst/>
          </a:prstGeom>
        </p:spPr>
        <p:txBody>
          <a:bodyPr anchor="b"/>
          <a:lstStyle>
            <a:lvl1pPr>
              <a:defRPr sz="5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</a:t>
            </a:r>
            <a:endParaRPr lang="nl-BE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904163" y="11113"/>
            <a:ext cx="611187" cy="287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r" eaLnBrk="0" hangingPunct="0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033B65D-0E14-4A46-AF50-B5C560FD00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theme" Target="../theme/theme1.xml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vmlDrawing" Target="../drawings/vmlDrawing1.v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oleObject" Target="../embeddings/oleObject14.bin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vmlDrawing" Target="../drawings/vmlDrawing14.v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theme" Target="../theme/theme14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5" Type="http://schemas.openxmlformats.org/officeDocument/2006/relationships/slideLayout" Target="../slideLayouts/slideLayout81.xml"/><Relationship Id="rId4" Type="http://schemas.openxmlformats.org/officeDocument/2006/relationships/slideLayout" Target="../slideLayouts/slideLayout80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8.xml"/><Relationship Id="rId10" Type="http://schemas.openxmlformats.org/officeDocument/2006/relationships/image" Target="../media/image13.png"/><Relationship Id="rId4" Type="http://schemas.openxmlformats.org/officeDocument/2006/relationships/slideLayout" Target="../slideLayouts/slideLayout87.xml"/><Relationship Id="rId9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theme" Target="../theme/theme16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5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103.xml"/><Relationship Id="rId10" Type="http://schemas.openxmlformats.org/officeDocument/2006/relationships/image" Target="../media/image13.png"/><Relationship Id="rId4" Type="http://schemas.openxmlformats.org/officeDocument/2006/relationships/slideLayout" Target="../slideLayouts/slideLayout102.xml"/><Relationship Id="rId9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image" Target="../media/image13.png"/><Relationship Id="rId5" Type="http://schemas.openxmlformats.org/officeDocument/2006/relationships/slideLayout" Target="../slideLayouts/slideLayout111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theme" Target="../theme/theme19.xml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16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theme" Target="../theme/theme20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21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127.xml"/><Relationship Id="rId7" Type="http://schemas.openxmlformats.org/officeDocument/2006/relationships/theme" Target="../theme/theme21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8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2.xml"/><Relationship Id="rId3" Type="http://schemas.openxmlformats.org/officeDocument/2006/relationships/slideLayout" Target="../slideLayouts/slideLayout133.xml"/><Relationship Id="rId7" Type="http://schemas.openxmlformats.org/officeDocument/2006/relationships/slideLayout" Target="../slideLayouts/slideLayout137.xml"/><Relationship Id="rId2" Type="http://schemas.openxmlformats.org/officeDocument/2006/relationships/slideLayout" Target="../slideLayouts/slideLayout132.xml"/><Relationship Id="rId1" Type="http://schemas.openxmlformats.org/officeDocument/2006/relationships/slideLayout" Target="../slideLayouts/slideLayout131.xml"/><Relationship Id="rId6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theme" Target="../theme/theme23.xml"/><Relationship Id="rId3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41.xml"/><Relationship Id="rId9" Type="http://schemas.openxmlformats.org/officeDocument/2006/relationships/image" Target="../media/image36.png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theme" Target="../theme/theme24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5" Type="http://schemas.openxmlformats.org/officeDocument/2006/relationships/slideLayout" Target="../slideLayouts/slideLayout149.xml"/><Relationship Id="rId4" Type="http://schemas.openxmlformats.org/officeDocument/2006/relationships/slideLayout" Target="../slideLayouts/slideLayout148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154.xml"/><Relationship Id="rId7" Type="http://schemas.openxmlformats.org/officeDocument/2006/relationships/theme" Target="../theme/theme25.xml"/><Relationship Id="rId2" Type="http://schemas.openxmlformats.org/officeDocument/2006/relationships/slideLayout" Target="../slideLayouts/slideLayout153.xml"/><Relationship Id="rId1" Type="http://schemas.openxmlformats.org/officeDocument/2006/relationships/slideLayout" Target="../slideLayouts/slideLayout152.xml"/><Relationship Id="rId6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5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160.xml"/><Relationship Id="rId7" Type="http://schemas.openxmlformats.org/officeDocument/2006/relationships/theme" Target="../theme/theme26.xml"/><Relationship Id="rId2" Type="http://schemas.openxmlformats.org/officeDocument/2006/relationships/slideLayout" Target="../slideLayouts/slideLayout159.xml"/><Relationship Id="rId1" Type="http://schemas.openxmlformats.org/officeDocument/2006/relationships/slideLayout" Target="../slideLayouts/slideLayout158.xml"/><Relationship Id="rId6" Type="http://schemas.openxmlformats.org/officeDocument/2006/relationships/slideLayout" Target="../slideLayouts/slideLayout163.xml"/><Relationship Id="rId5" Type="http://schemas.openxmlformats.org/officeDocument/2006/relationships/slideLayout" Target="../slideLayouts/slideLayout162.xml"/><Relationship Id="rId4" Type="http://schemas.openxmlformats.org/officeDocument/2006/relationships/slideLayout" Target="../slideLayouts/slideLayout161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image" Target="../media/image36.png"/><Relationship Id="rId4" Type="http://schemas.openxmlformats.org/officeDocument/2006/relationships/slideLayout" Target="../slideLayouts/slideLayout167.xml"/><Relationship Id="rId9" Type="http://schemas.openxmlformats.org/officeDocument/2006/relationships/theme" Target="../theme/theme27.xml"/></Relationships>
</file>

<file path=ppt/slideMasters/_rels/slideMaster28.xml.rels><?xml version="1.0" encoding="UTF-8" standalone="yes"?>
<Relationships xmlns="http://schemas.openxmlformats.org/package/2006/relationships"><Relationship Id="rId2" Type="http://schemas.openxmlformats.org/officeDocument/2006/relationships/theme" Target="../theme/theme28.xml"/><Relationship Id="rId1" Type="http://schemas.openxmlformats.org/officeDocument/2006/relationships/slideLayout" Target="../slideLayouts/slideLayout172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image" Target="../media/image36.png"/><Relationship Id="rId4" Type="http://schemas.openxmlformats.org/officeDocument/2006/relationships/slideLayout" Target="../slideLayouts/slideLayout176.xml"/><Relationship Id="rId9" Type="http://schemas.openxmlformats.org/officeDocument/2006/relationships/theme" Target="../theme/theme2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5.xml"/><Relationship Id="rId10" Type="http://schemas.openxmlformats.org/officeDocument/2006/relationships/image" Target="../media/image36.png"/><Relationship Id="rId4" Type="http://schemas.openxmlformats.org/officeDocument/2006/relationships/slideLayout" Target="../slideLayouts/slideLayout184.xml"/><Relationship Id="rId9" Type="http://schemas.openxmlformats.org/officeDocument/2006/relationships/theme" Target="../theme/theme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http://tsuk.org/cibmon/KGB_4660_sm.jpg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3714752"/>
            <a:ext cx="994801" cy="1224000"/>
          </a:xfrm>
          <a:prstGeom prst="rect">
            <a:avLst/>
          </a:prstGeom>
          <a:noFill/>
        </p:spPr>
      </p:pic>
      <p:pic>
        <p:nvPicPr>
          <p:cNvPr id="6" name="Picture 22" descr="http://tsuk.org/cibmon/KGB_4661_sm.jpg"/>
          <p:cNvPicPr>
            <a:picLocks noChangeAspect="1" noChangeArrowheads="1"/>
          </p:cNvPicPr>
          <p:nvPr/>
        </p:nvPicPr>
        <p:blipFill>
          <a:blip r:embed="rId5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09" y="3714752"/>
            <a:ext cx="1847546" cy="1224000"/>
          </a:xfrm>
          <a:prstGeom prst="rect">
            <a:avLst/>
          </a:prstGeom>
          <a:noFill/>
        </p:spPr>
      </p:pic>
      <p:pic>
        <p:nvPicPr>
          <p:cNvPr id="7" name="Picture 2" descr="I:\pics and images\componentsApproach\conceptualDesign\Sketching01.jpg"/>
          <p:cNvPicPr>
            <a:picLocks noChangeAspect="1" noChangeArrowheads="1"/>
          </p:cNvPicPr>
          <p:nvPr/>
        </p:nvPicPr>
        <p:blipFill>
          <a:blip r:embed="rId6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0" y="5000636"/>
            <a:ext cx="928694" cy="1224000"/>
          </a:xfrm>
          <a:prstGeom prst="rect">
            <a:avLst/>
          </a:prstGeom>
          <a:noFill/>
        </p:spPr>
      </p:pic>
      <p:pic>
        <p:nvPicPr>
          <p:cNvPr id="9" name="Picture 3" descr="I:\pics and images\componentsApproach\fieldStudy\fieldStudy01.jpg"/>
          <p:cNvPicPr>
            <a:picLocks noChangeAspect="1" noChangeArrowheads="1"/>
          </p:cNvPicPr>
          <p:nvPr/>
        </p:nvPicPr>
        <p:blipFill>
          <a:blip r:embed="rId7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5000636"/>
            <a:ext cx="877904" cy="1224000"/>
          </a:xfrm>
          <a:prstGeom prst="rect">
            <a:avLst/>
          </a:prstGeom>
          <a:noFill/>
        </p:spPr>
      </p:pic>
      <p:pic>
        <p:nvPicPr>
          <p:cNvPr id="11" name="Picture 4" descr="I:\pics and images\componentsApproach\informationArchitecture\card sorting_01_belivr.jpg"/>
          <p:cNvPicPr>
            <a:picLocks noChangeAspect="1" noChangeArrowheads="1"/>
          </p:cNvPicPr>
          <p:nvPr/>
        </p:nvPicPr>
        <p:blipFill>
          <a:blip r:embed="rId8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8" y="5000636"/>
            <a:ext cx="980119" cy="1224000"/>
          </a:xfrm>
          <a:prstGeom prst="rect">
            <a:avLst/>
          </a:prstGeom>
          <a:noFill/>
        </p:spPr>
      </p:pic>
      <p:pic>
        <p:nvPicPr>
          <p:cNvPr id="13" name="Picture 6" descr="I:\pics and images\Fotos_kvae\3467590979_bdb9f01e66_o.jpg"/>
          <p:cNvPicPr>
            <a:picLocks noChangeAspect="1" noChangeArrowheads="1"/>
          </p:cNvPicPr>
          <p:nvPr/>
        </p:nvPicPr>
        <p:blipFill>
          <a:blip r:embed="rId9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6" y="3714752"/>
            <a:ext cx="1857388" cy="1224000"/>
          </a:xfrm>
          <a:prstGeom prst="rect">
            <a:avLst/>
          </a:prstGeom>
          <a:noFill/>
        </p:spPr>
      </p:pic>
      <p:pic>
        <p:nvPicPr>
          <p:cNvPr id="14" name="Picture 7" descr="I:\pics and images\people\Team_1.jpg"/>
          <p:cNvPicPr>
            <a:picLocks noChangeAspect="1" noChangeArrowheads="1"/>
          </p:cNvPicPr>
          <p:nvPr/>
        </p:nvPicPr>
        <p:blipFill>
          <a:blip r:embed="rId10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455" y="5000636"/>
            <a:ext cx="1659577" cy="1224000"/>
          </a:xfrm>
          <a:prstGeom prst="rect">
            <a:avLst/>
          </a:prstGeom>
          <a:noFill/>
        </p:spPr>
      </p:pic>
      <p:pic>
        <p:nvPicPr>
          <p:cNvPr id="15" name="Picture 10" descr="open space"/>
          <p:cNvPicPr>
            <a:picLocks noChangeAspect="1" noChangeArrowheads="1"/>
          </p:cNvPicPr>
          <p:nvPr/>
        </p:nvPicPr>
        <p:blipFill>
          <a:blip r:embed="rId11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2" y="3714752"/>
            <a:ext cx="1843372" cy="1224000"/>
          </a:xfrm>
          <a:prstGeom prst="rect">
            <a:avLst/>
          </a:prstGeom>
          <a:noFill/>
        </p:spPr>
      </p:pic>
      <p:pic>
        <p:nvPicPr>
          <p:cNvPr id="16" name="Picture 12" descr="http://farm2.static.flickr.com/1393/3171646154_61da6c80fc_b.jpg"/>
          <p:cNvPicPr>
            <a:picLocks noChangeAspect="1" noChangeArrowheads="1"/>
          </p:cNvPicPr>
          <p:nvPr/>
        </p:nvPicPr>
        <p:blipFill>
          <a:blip r:embed="rId1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455" y="3714752"/>
            <a:ext cx="1659545" cy="1224000"/>
          </a:xfrm>
          <a:prstGeom prst="rect">
            <a:avLst/>
          </a:prstGeom>
          <a:noFill/>
        </p:spPr>
      </p:pic>
      <p:pic>
        <p:nvPicPr>
          <p:cNvPr id="17" name="Picture 14" descr="http://farm3.static.flickr.com/2666/3947854754_cc74bcabde_b.jpg"/>
          <p:cNvPicPr>
            <a:picLocks noChangeAspect="1" noChangeArrowheads="1"/>
          </p:cNvPicPr>
          <p:nvPr/>
        </p:nvPicPr>
        <p:blipFill>
          <a:blip r:embed="rId13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5000636"/>
            <a:ext cx="1840493" cy="1224000"/>
          </a:xfrm>
          <a:prstGeom prst="rect">
            <a:avLst/>
          </a:prstGeom>
          <a:noFill/>
        </p:spPr>
      </p:pic>
      <p:pic>
        <p:nvPicPr>
          <p:cNvPr id="18" name="Picture 2" descr="http://tsuk.org/cibmon/KGB_4635.jpg"/>
          <p:cNvPicPr>
            <a:picLocks noChangeAspect="1" noChangeArrowheads="1"/>
          </p:cNvPicPr>
          <p:nvPr/>
        </p:nvPicPr>
        <p:blipFill>
          <a:blip r:embed="rId14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492" y="5000636"/>
            <a:ext cx="1822500" cy="12240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 bwMode="auto">
          <a:xfrm>
            <a:off x="642938" y="3714750"/>
            <a:ext cx="8516937" cy="2513013"/>
          </a:xfrm>
          <a:prstGeom prst="rect">
            <a:avLst/>
          </a:prstGeom>
          <a:solidFill>
            <a:srgbClr val="363636">
              <a:alpha val="61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0800" tIns="50800" rIns="50800" bIns="50800" anchor="b"/>
          <a:lstStyle/>
          <a:p>
            <a:pPr eaLnBrk="0" hangingPunct="0">
              <a:defRPr/>
            </a:pPr>
            <a:r>
              <a:rPr lang="nl-BE" dirty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4076" r:id="rId2"/>
  </p:sldLayoutIdLst>
  <p:transition/>
  <p:timing>
    <p:tnLst>
      <p:par>
        <p:cTn id="1" dur="indefinite" restart="never" nodeType="tmRoot"/>
      </p:par>
    </p:tnLst>
  </p:timing>
  <p:hf hdr="0" ftr="0"/>
  <p:txStyles>
    <p:titleStyle>
      <a:lvl1pPr algn="l" defTabSz="642938" rtl="0" fontAlgn="base">
        <a:spcBef>
          <a:spcPct val="0"/>
        </a:spcBef>
        <a:spcAft>
          <a:spcPct val="0"/>
        </a:spcAft>
        <a:defRPr sz="4000" b="1">
          <a:solidFill>
            <a:srgbClr val="363636"/>
          </a:solidFill>
          <a:latin typeface="+mj-lt"/>
          <a:ea typeface="+mj-ea"/>
          <a:cs typeface="+mj-cs"/>
          <a:sym typeface="45 Helvetica Light"/>
        </a:defRPr>
      </a:lvl1pPr>
      <a:lvl2pPr algn="l" defTabSz="642938" rtl="0" fontAlgn="base">
        <a:spcBef>
          <a:spcPct val="0"/>
        </a:spcBef>
        <a:spcAft>
          <a:spcPct val="0"/>
        </a:spcAft>
        <a:defRPr sz="4000" b="1">
          <a:solidFill>
            <a:srgbClr val="363636"/>
          </a:solidFill>
          <a:latin typeface="Droid Sans" pitchFamily="34" charset="0"/>
          <a:ea typeface="ヒラギノ角ゴ ProN W3"/>
          <a:cs typeface="ヒラギノ角ゴ ProN W3"/>
          <a:sym typeface="45 Helvetica Light"/>
        </a:defRPr>
      </a:lvl2pPr>
      <a:lvl3pPr algn="l" defTabSz="642938" rtl="0" fontAlgn="base">
        <a:spcBef>
          <a:spcPct val="0"/>
        </a:spcBef>
        <a:spcAft>
          <a:spcPct val="0"/>
        </a:spcAft>
        <a:defRPr sz="4000" b="1">
          <a:solidFill>
            <a:srgbClr val="363636"/>
          </a:solidFill>
          <a:latin typeface="Droid Sans" pitchFamily="34" charset="0"/>
          <a:ea typeface="ヒラギノ角ゴ ProN W3"/>
          <a:cs typeface="ヒラギノ角ゴ ProN W3"/>
          <a:sym typeface="45 Helvetica Light"/>
        </a:defRPr>
      </a:lvl3pPr>
      <a:lvl4pPr algn="l" defTabSz="642938" rtl="0" fontAlgn="base">
        <a:spcBef>
          <a:spcPct val="0"/>
        </a:spcBef>
        <a:spcAft>
          <a:spcPct val="0"/>
        </a:spcAft>
        <a:defRPr sz="4000" b="1">
          <a:solidFill>
            <a:srgbClr val="363636"/>
          </a:solidFill>
          <a:latin typeface="Droid Sans" pitchFamily="34" charset="0"/>
          <a:ea typeface="ヒラギノ角ゴ ProN W3"/>
          <a:cs typeface="ヒラギノ角ゴ ProN W3"/>
          <a:sym typeface="45 Helvetica Light"/>
        </a:defRPr>
      </a:lvl4pPr>
      <a:lvl5pPr algn="l" defTabSz="642938" rtl="0" fontAlgn="base">
        <a:spcBef>
          <a:spcPct val="0"/>
        </a:spcBef>
        <a:spcAft>
          <a:spcPct val="0"/>
        </a:spcAft>
        <a:defRPr sz="4000" b="1">
          <a:solidFill>
            <a:srgbClr val="363636"/>
          </a:solidFill>
          <a:latin typeface="Droid Sans" pitchFamily="34" charset="0"/>
          <a:ea typeface="ヒラギノ角ゴ ProN W3"/>
          <a:cs typeface="ヒラギノ角ゴ ProN W3"/>
          <a:sym typeface="45 Helvetica Light"/>
        </a:defRPr>
      </a:lvl5pPr>
      <a:lvl6pPr marL="457200" algn="l" defTabSz="642938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63636"/>
          </a:solidFill>
          <a:latin typeface="Droid Sans" pitchFamily="34" charset="0"/>
          <a:ea typeface="ヒラギノ角ゴ ProN W3"/>
          <a:cs typeface="ヒラギノ角ゴ ProN W3"/>
          <a:sym typeface="45 Helvetica Light"/>
        </a:defRPr>
      </a:lvl6pPr>
      <a:lvl7pPr marL="914400" algn="l" defTabSz="642938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63636"/>
          </a:solidFill>
          <a:latin typeface="Droid Sans" pitchFamily="34" charset="0"/>
          <a:ea typeface="ヒラギノ角ゴ ProN W3"/>
          <a:cs typeface="ヒラギノ角ゴ ProN W3"/>
          <a:sym typeface="45 Helvetica Light"/>
        </a:defRPr>
      </a:lvl7pPr>
      <a:lvl8pPr marL="1371600" algn="l" defTabSz="642938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63636"/>
          </a:solidFill>
          <a:latin typeface="Droid Sans" pitchFamily="34" charset="0"/>
          <a:ea typeface="ヒラギノ角ゴ ProN W3"/>
          <a:cs typeface="ヒラギノ角ゴ ProN W3"/>
          <a:sym typeface="45 Helvetica Light"/>
        </a:defRPr>
      </a:lvl8pPr>
      <a:lvl9pPr marL="1828800" algn="l" defTabSz="642938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63636"/>
          </a:solidFill>
          <a:latin typeface="Droid Sans" pitchFamily="34" charset="0"/>
          <a:ea typeface="ヒラギノ角ゴ ProN W3"/>
          <a:cs typeface="ヒラギノ角ゴ ProN W3"/>
          <a:sym typeface="45 Helvetica Light"/>
        </a:defRPr>
      </a:lvl9pPr>
    </p:titleStyle>
    <p:bodyStyle>
      <a:lvl1pPr marL="241300" indent="-241300" algn="l" defTabSz="642938" rtl="0" fontAlgn="base">
        <a:spcBef>
          <a:spcPct val="0"/>
        </a:spcBef>
        <a:spcAft>
          <a:spcPct val="0"/>
        </a:spcAft>
        <a:defRPr sz="2800">
          <a:solidFill>
            <a:srgbClr val="6C6C6C"/>
          </a:solidFill>
          <a:latin typeface="+mn-lt"/>
          <a:ea typeface="+mn-ea"/>
          <a:cs typeface="+mn-cs"/>
          <a:sym typeface="55 Helvetica Roman"/>
        </a:defRPr>
      </a:lvl1pPr>
      <a:lvl2pPr marL="522288" indent="-201613" algn="l" defTabSz="642938" rtl="0" fontAlgn="base">
        <a:spcBef>
          <a:spcPct val="0"/>
        </a:spcBef>
        <a:spcAft>
          <a:spcPct val="0"/>
        </a:spcAft>
        <a:defRPr>
          <a:solidFill>
            <a:srgbClr val="747474"/>
          </a:solidFill>
          <a:latin typeface="Calibri" pitchFamily="34" charset="0"/>
          <a:ea typeface="+mn-ea"/>
          <a:cs typeface="+mn-cs"/>
          <a:sym typeface="55 Helvetica Roman"/>
        </a:defRPr>
      </a:lvl2pPr>
      <a:lvl3pPr marL="803275" indent="-160338" algn="l" defTabSz="642938" rtl="0" fontAlgn="base">
        <a:spcBef>
          <a:spcPct val="0"/>
        </a:spcBef>
        <a:spcAft>
          <a:spcPct val="0"/>
        </a:spcAft>
        <a:defRPr>
          <a:solidFill>
            <a:srgbClr val="747474"/>
          </a:solidFill>
          <a:latin typeface="Calibri" pitchFamily="34" charset="0"/>
          <a:ea typeface="+mn-ea"/>
          <a:cs typeface="+mn-cs"/>
          <a:sym typeface="55 Helvetica Roman"/>
        </a:defRPr>
      </a:lvl3pPr>
      <a:lvl4pPr marL="1125538" indent="-161925" algn="l" defTabSz="642938" rtl="0" fontAlgn="base">
        <a:spcBef>
          <a:spcPct val="0"/>
        </a:spcBef>
        <a:spcAft>
          <a:spcPct val="0"/>
        </a:spcAft>
        <a:defRPr>
          <a:solidFill>
            <a:srgbClr val="747474"/>
          </a:solidFill>
          <a:latin typeface="Calibri" pitchFamily="34" charset="0"/>
          <a:ea typeface="+mn-ea"/>
          <a:cs typeface="+mn-cs"/>
          <a:sym typeface="55 Helvetica Roman"/>
        </a:defRPr>
      </a:lvl4pPr>
      <a:lvl5pPr marL="1446213" indent="-160338" algn="l" defTabSz="642938" rtl="0" fontAlgn="base">
        <a:spcBef>
          <a:spcPct val="0"/>
        </a:spcBef>
        <a:spcAft>
          <a:spcPct val="0"/>
        </a:spcAft>
        <a:defRPr>
          <a:solidFill>
            <a:srgbClr val="747474"/>
          </a:solidFill>
          <a:latin typeface="Calibri" pitchFamily="34" charset="0"/>
          <a:ea typeface="+mn-ea"/>
          <a:cs typeface="+mn-cs"/>
          <a:sym typeface="55 Helvetica Roman"/>
        </a:defRPr>
      </a:lvl5pPr>
      <a:lvl6pPr marL="1903413" indent="-160338" algn="l" defTabSz="642938" rtl="0" eaLnBrk="1" fontAlgn="base" hangingPunct="1">
        <a:spcBef>
          <a:spcPct val="0"/>
        </a:spcBef>
        <a:spcAft>
          <a:spcPct val="0"/>
        </a:spcAft>
        <a:defRPr>
          <a:solidFill>
            <a:srgbClr val="747474"/>
          </a:solidFill>
          <a:latin typeface="Calibri" pitchFamily="34" charset="0"/>
          <a:ea typeface="+mn-ea"/>
          <a:cs typeface="+mn-cs"/>
          <a:sym typeface="55 Helvetica Roman"/>
        </a:defRPr>
      </a:lvl6pPr>
      <a:lvl7pPr marL="2360613" indent="-160338" algn="l" defTabSz="642938" rtl="0" eaLnBrk="1" fontAlgn="base" hangingPunct="1">
        <a:spcBef>
          <a:spcPct val="0"/>
        </a:spcBef>
        <a:spcAft>
          <a:spcPct val="0"/>
        </a:spcAft>
        <a:defRPr>
          <a:solidFill>
            <a:srgbClr val="747474"/>
          </a:solidFill>
          <a:latin typeface="Calibri" pitchFamily="34" charset="0"/>
          <a:ea typeface="+mn-ea"/>
          <a:cs typeface="+mn-cs"/>
          <a:sym typeface="55 Helvetica Roman"/>
        </a:defRPr>
      </a:lvl7pPr>
      <a:lvl8pPr marL="2817813" indent="-160338" algn="l" defTabSz="642938" rtl="0" eaLnBrk="1" fontAlgn="base" hangingPunct="1">
        <a:spcBef>
          <a:spcPct val="0"/>
        </a:spcBef>
        <a:spcAft>
          <a:spcPct val="0"/>
        </a:spcAft>
        <a:defRPr>
          <a:solidFill>
            <a:srgbClr val="747474"/>
          </a:solidFill>
          <a:latin typeface="Calibri" pitchFamily="34" charset="0"/>
          <a:ea typeface="+mn-ea"/>
          <a:cs typeface="+mn-cs"/>
          <a:sym typeface="55 Helvetica Roman"/>
        </a:defRPr>
      </a:lvl8pPr>
      <a:lvl9pPr marL="3275013" indent="-160338" algn="l" defTabSz="642938" rtl="0" eaLnBrk="1" fontAlgn="base" hangingPunct="1">
        <a:spcBef>
          <a:spcPct val="0"/>
        </a:spcBef>
        <a:spcAft>
          <a:spcPct val="0"/>
        </a:spcAft>
        <a:defRPr>
          <a:solidFill>
            <a:srgbClr val="747474"/>
          </a:solidFill>
          <a:latin typeface="Calibri" pitchFamily="34" charset="0"/>
          <a:ea typeface="+mn-ea"/>
          <a:cs typeface="+mn-cs"/>
          <a:sym typeface="55 Helvetica Roman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9042" name="Rectangle 2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nl-BE" sz="1400" b="1">
              <a:solidFill>
                <a:srgbClr val="808080"/>
              </a:solidFill>
              <a:latin typeface="Tahoma" charset="0"/>
              <a:ea typeface="+mn-ea"/>
              <a:cs typeface="+mn-cs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5538"/>
            <a:ext cx="82296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7904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11638" y="6381750"/>
            <a:ext cx="7191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000" b="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51D12713-0A54-43F5-8E3B-1148856817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879046" name="Line 6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nl-BE" sz="1400" b="1">
              <a:solidFill>
                <a:srgbClr val="808080"/>
              </a:solidFill>
              <a:latin typeface="Tahoma" charset="0"/>
              <a:ea typeface="+mn-ea"/>
              <a:cs typeface="+mn-cs"/>
            </a:endParaRPr>
          </a:p>
        </p:txBody>
      </p:sp>
      <p:sp>
        <p:nvSpPr>
          <p:cNvPr id="1879047" name="Line 7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nl-BE" sz="1400" b="1">
              <a:solidFill>
                <a:srgbClr val="808080"/>
              </a:solidFill>
              <a:latin typeface="Tahoma" charset="0"/>
              <a:ea typeface="+mn-ea"/>
              <a:cs typeface="+mn-cs"/>
            </a:endParaRPr>
          </a:p>
        </p:txBody>
      </p:sp>
      <p:pic>
        <p:nvPicPr>
          <p:cNvPr id="36872" name="Picture 9" descr="NamahnLogoGrayLarge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548438"/>
            <a:ext cx="6477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1" r:id="rId1"/>
    <p:sldLayoutId id="2147484102" r:id="rId2"/>
    <p:sldLayoutId id="2147484103" r:id="rId3"/>
    <p:sldLayoutId id="2147484104" r:id="rId4"/>
    <p:sldLayoutId id="2147484105" r:id="rId5"/>
    <p:sldLayoutId id="2147484106" r:id="rId6"/>
    <p:sldLayoutId id="2147484107" r:id="rId7"/>
    <p:sldLayoutId id="2147484108" r:id="rId8"/>
    <p:sldLayoutId id="2147484109" r:id="rId9"/>
    <p:sldLayoutId id="2147484110" r:id="rId10"/>
    <p:sldLayoutId id="2147484111" r:id="rId11"/>
    <p:sldLayoutId id="2147484112" r:id="rId12"/>
    <p:sldLayoutId id="2147484113" r:id="rId13"/>
    <p:sldLayoutId id="214748411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rgbClr val="FF0000"/>
        </a:buClr>
        <a:buFont typeface="Georgia" pitchFamily="18" charset="0"/>
        <a:buChar char="–"/>
        <a:defRPr sz="2400">
          <a:solidFill>
            <a:srgbClr val="64646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Arial" pitchFamily="34" charset="0"/>
        <a:buChar char="▫"/>
        <a:defRPr sz="2400">
          <a:solidFill>
            <a:srgbClr val="64646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sz="2000">
          <a:solidFill>
            <a:srgbClr val="64646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646464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rgbClr val="64646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64646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64646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64646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646464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5538"/>
            <a:ext cx="82296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11638" y="6381750"/>
            <a:ext cx="7191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000" b="1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147F27EC-D784-4756-A324-A7C19A3E94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1026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Image" r:id="rId15" imgW="2463492" imgH="558730" progId="">
                  <p:embed/>
                </p:oleObj>
              </mc:Choice>
              <mc:Fallback>
                <p:oleObj name="Image" r:id="rId15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  <p:sldLayoutId id="214748412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Georgia" pitchFamily="18" charset="0"/>
        <a:buChar char="–"/>
        <a:defRPr sz="2800">
          <a:solidFill>
            <a:srgbClr val="64646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Arial" pitchFamily="34" charset="0"/>
        <a:buChar char="▫"/>
        <a:defRPr sz="2400">
          <a:solidFill>
            <a:srgbClr val="64646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sz="2000">
          <a:solidFill>
            <a:srgbClr val="64646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646464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rgbClr val="64646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64646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64646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64646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646464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rgbClr val="E6E6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5538"/>
            <a:ext cx="82296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11638" y="6381750"/>
            <a:ext cx="7191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000" b="1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fld id="{3BDFFA81-74B9-483D-A64E-33FBAADEF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 flipV="1">
            <a:off x="0" y="6381750"/>
            <a:ext cx="9144000" cy="0"/>
          </a:xfrm>
          <a:prstGeom prst="line">
            <a:avLst/>
          </a:prstGeom>
          <a:noFill/>
          <a:ln w="3175">
            <a:solidFill>
              <a:srgbClr val="BEBEBE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908050"/>
            <a:ext cx="86756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nl-BE" sz="1400" b="1">
              <a:solidFill>
                <a:srgbClr val="000000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3074" name="Object 20"/>
          <p:cNvGraphicFramePr>
            <a:graphicFrameLocks noChangeAspect="1"/>
          </p:cNvGraphicFramePr>
          <p:nvPr/>
        </p:nvGraphicFramePr>
        <p:xfrm>
          <a:off x="468313" y="6542088"/>
          <a:ext cx="820737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1" name="Image" r:id="rId15" imgW="2463492" imgH="558730" progId="">
                  <p:embed/>
                </p:oleObj>
              </mc:Choice>
              <mc:Fallback>
                <p:oleObj name="Image" r:id="rId15" imgW="2463492" imgH="558730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6542088"/>
                        <a:ext cx="820737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80808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  <p:sldLayoutId id="214748413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 Unico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Georgia" pitchFamily="18" charset="0"/>
        <a:buChar char="–"/>
        <a:defRPr sz="2800">
          <a:solidFill>
            <a:srgbClr val="64646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Arial" pitchFamily="34" charset="0"/>
        <a:buChar char="▫"/>
        <a:defRPr sz="2400">
          <a:solidFill>
            <a:srgbClr val="64646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sz="2000">
          <a:solidFill>
            <a:srgbClr val="64646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646464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rgbClr val="64646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64646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64646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64646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200">
          <a:solidFill>
            <a:srgbClr val="646464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2"/>
          <p:cNvSpPr>
            <a:spLocks noChangeShapeType="1"/>
          </p:cNvSpPr>
          <p:nvPr/>
        </p:nvSpPr>
        <p:spPr bwMode="auto">
          <a:xfrm flipV="1">
            <a:off x="615950" y="1244600"/>
            <a:ext cx="7885113" cy="9525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44" r:id="rId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indent="-228600" algn="l" rtl="0" fontAlgn="base">
        <a:spcBef>
          <a:spcPct val="0"/>
        </a:spcBef>
        <a:spcAft>
          <a:spcPct val="0"/>
        </a:spcAft>
        <a:buChar char="•"/>
        <a:defRPr>
          <a:solidFill>
            <a:srgbClr val="36363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indent="-228600" algn="l" rtl="0" fontAlgn="base">
        <a:spcBef>
          <a:spcPct val="0"/>
        </a:spcBef>
        <a:spcAft>
          <a:spcPct val="0"/>
        </a:spcAft>
        <a:buChar char="•"/>
        <a:defRPr>
          <a:solidFill>
            <a:srgbClr val="36363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6" descr="namahnLogoAH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100" y="6410325"/>
            <a:ext cx="3524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2"/>
          <p:cNvSpPr>
            <a:spLocks noChangeShapeType="1"/>
          </p:cNvSpPr>
          <p:nvPr/>
        </p:nvSpPr>
        <p:spPr bwMode="auto">
          <a:xfrm flipV="1">
            <a:off x="615950" y="1244600"/>
            <a:ext cx="7885113" cy="9525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5" r:id="rId1"/>
    <p:sldLayoutId id="2147484156" r:id="rId2"/>
    <p:sldLayoutId id="2147484157" r:id="rId3"/>
    <p:sldLayoutId id="2147484158" r:id="rId4"/>
    <p:sldLayoutId id="2147484159" r:id="rId5"/>
    <p:sldLayoutId id="2147484160" r:id="rId6"/>
    <p:sldLayoutId id="2147484161" r:id="rId7"/>
    <p:sldLayoutId id="2147484162" r:id="rId8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indent="-228600" algn="l" rtl="0" fontAlgn="base">
        <a:spcBef>
          <a:spcPct val="0"/>
        </a:spcBef>
        <a:spcAft>
          <a:spcPct val="0"/>
        </a:spcAft>
        <a:buChar char="•"/>
        <a:defRPr>
          <a:solidFill>
            <a:srgbClr val="36363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166" r:id="rId1"/>
    <p:sldLayoutId id="2147484167" r:id="rId2"/>
    <p:sldLayoutId id="2147484168" r:id="rId3"/>
    <p:sldLayoutId id="2147484169" r:id="rId4"/>
    <p:sldLayoutId id="2147484170" r:id="rId5"/>
    <p:sldLayoutId id="2147484171" r:id="rId6"/>
    <p:sldLayoutId id="2147484172" r:id="rId7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indent="-228600" algn="l" rtl="0" fontAlgn="base">
        <a:spcBef>
          <a:spcPct val="0"/>
        </a:spcBef>
        <a:spcAft>
          <a:spcPct val="0"/>
        </a:spcAft>
        <a:buChar char="•"/>
        <a:defRPr>
          <a:solidFill>
            <a:srgbClr val="36363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6" descr="namahnLogoAH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100" y="6410325"/>
            <a:ext cx="3524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2"/>
          <p:cNvSpPr>
            <a:spLocks noChangeShapeType="1"/>
          </p:cNvSpPr>
          <p:nvPr/>
        </p:nvSpPr>
        <p:spPr bwMode="auto">
          <a:xfrm flipV="1">
            <a:off x="615950" y="1244600"/>
            <a:ext cx="7885113" cy="9525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4" r:id="rId1"/>
    <p:sldLayoutId id="2147484175" r:id="rId2"/>
    <p:sldLayoutId id="2147484176" r:id="rId3"/>
    <p:sldLayoutId id="2147484177" r:id="rId4"/>
    <p:sldLayoutId id="2147484178" r:id="rId5"/>
    <p:sldLayoutId id="2147484179" r:id="rId6"/>
    <p:sldLayoutId id="2147484180" r:id="rId7"/>
    <p:sldLayoutId id="2147484181" r:id="rId8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indent="-228600" algn="l" rtl="0" fontAlgn="base">
        <a:spcBef>
          <a:spcPct val="0"/>
        </a:spcBef>
        <a:spcAft>
          <a:spcPct val="0"/>
        </a:spcAft>
        <a:buChar char="•"/>
        <a:defRPr>
          <a:solidFill>
            <a:srgbClr val="36363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6" descr="namahnLogoAH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100" y="6410325"/>
            <a:ext cx="3524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2"/>
          <p:cNvSpPr>
            <a:spLocks noChangeShapeType="1"/>
          </p:cNvSpPr>
          <p:nvPr/>
        </p:nvSpPr>
        <p:spPr bwMode="auto">
          <a:xfrm flipV="1">
            <a:off x="615950" y="1244600"/>
            <a:ext cx="7885113" cy="9525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3" r:id="rId1"/>
    <p:sldLayoutId id="2147484184" r:id="rId2"/>
    <p:sldLayoutId id="2147484185" r:id="rId3"/>
    <p:sldLayoutId id="2147484186" r:id="rId4"/>
    <p:sldLayoutId id="2147484187" r:id="rId5"/>
    <p:sldLayoutId id="2147484188" r:id="rId6"/>
    <p:sldLayoutId id="2147484189" r:id="rId7"/>
    <p:sldLayoutId id="2147484190" r:id="rId8"/>
    <p:sldLayoutId id="2147484192" r:id="rId9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indent="-228600" algn="l" rtl="0" fontAlgn="base">
        <a:spcBef>
          <a:spcPct val="0"/>
        </a:spcBef>
        <a:spcAft>
          <a:spcPct val="0"/>
        </a:spcAft>
        <a:buChar char="•"/>
        <a:defRPr>
          <a:solidFill>
            <a:srgbClr val="36363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http://tsuk.org/cibmon/KGB_4660_sm.jpg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3714752"/>
            <a:ext cx="994801" cy="1224000"/>
          </a:xfrm>
          <a:prstGeom prst="rect">
            <a:avLst/>
          </a:prstGeom>
          <a:noFill/>
        </p:spPr>
      </p:pic>
      <p:pic>
        <p:nvPicPr>
          <p:cNvPr id="6" name="Picture 22" descr="http://tsuk.org/cibmon/KGB_4661_sm.jpg"/>
          <p:cNvPicPr>
            <a:picLocks noChangeAspect="1" noChangeArrowheads="1"/>
          </p:cNvPicPr>
          <p:nvPr/>
        </p:nvPicPr>
        <p:blipFill>
          <a:blip r:embed="rId5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09" y="3714752"/>
            <a:ext cx="1847546" cy="1224000"/>
          </a:xfrm>
          <a:prstGeom prst="rect">
            <a:avLst/>
          </a:prstGeom>
          <a:noFill/>
        </p:spPr>
      </p:pic>
      <p:pic>
        <p:nvPicPr>
          <p:cNvPr id="7" name="Picture 2" descr="I:\pics and images\componentsApproach\conceptualDesign\Sketching01.jpg"/>
          <p:cNvPicPr>
            <a:picLocks noChangeAspect="1" noChangeArrowheads="1"/>
          </p:cNvPicPr>
          <p:nvPr/>
        </p:nvPicPr>
        <p:blipFill>
          <a:blip r:embed="rId6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0" y="5000636"/>
            <a:ext cx="928694" cy="1224000"/>
          </a:xfrm>
          <a:prstGeom prst="rect">
            <a:avLst/>
          </a:prstGeom>
          <a:noFill/>
        </p:spPr>
      </p:pic>
      <p:pic>
        <p:nvPicPr>
          <p:cNvPr id="9" name="Picture 3" descr="I:\pics and images\componentsApproach\fieldStudy\fieldStudy01.jpg"/>
          <p:cNvPicPr>
            <a:picLocks noChangeAspect="1" noChangeArrowheads="1"/>
          </p:cNvPicPr>
          <p:nvPr/>
        </p:nvPicPr>
        <p:blipFill>
          <a:blip r:embed="rId7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5000636"/>
            <a:ext cx="877904" cy="1224000"/>
          </a:xfrm>
          <a:prstGeom prst="rect">
            <a:avLst/>
          </a:prstGeom>
          <a:noFill/>
        </p:spPr>
      </p:pic>
      <p:pic>
        <p:nvPicPr>
          <p:cNvPr id="11" name="Picture 4" descr="I:\pics and images\componentsApproach\informationArchitecture\card sorting_01_belivr.jpg"/>
          <p:cNvPicPr>
            <a:picLocks noChangeAspect="1" noChangeArrowheads="1"/>
          </p:cNvPicPr>
          <p:nvPr/>
        </p:nvPicPr>
        <p:blipFill>
          <a:blip r:embed="rId8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8" y="5000636"/>
            <a:ext cx="980119" cy="1224000"/>
          </a:xfrm>
          <a:prstGeom prst="rect">
            <a:avLst/>
          </a:prstGeom>
          <a:noFill/>
        </p:spPr>
      </p:pic>
      <p:pic>
        <p:nvPicPr>
          <p:cNvPr id="13" name="Picture 6" descr="I:\pics and images\Fotos_kvae\3467590979_bdb9f01e66_o.jpg"/>
          <p:cNvPicPr>
            <a:picLocks noChangeAspect="1" noChangeArrowheads="1"/>
          </p:cNvPicPr>
          <p:nvPr/>
        </p:nvPicPr>
        <p:blipFill>
          <a:blip r:embed="rId9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6" y="3714752"/>
            <a:ext cx="1857388" cy="1224000"/>
          </a:xfrm>
          <a:prstGeom prst="rect">
            <a:avLst/>
          </a:prstGeom>
          <a:noFill/>
        </p:spPr>
      </p:pic>
      <p:pic>
        <p:nvPicPr>
          <p:cNvPr id="14" name="Picture 7" descr="I:\pics and images\people\Team_1.jpg"/>
          <p:cNvPicPr>
            <a:picLocks noChangeAspect="1" noChangeArrowheads="1"/>
          </p:cNvPicPr>
          <p:nvPr/>
        </p:nvPicPr>
        <p:blipFill>
          <a:blip r:embed="rId10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455" y="5000636"/>
            <a:ext cx="1659577" cy="1224000"/>
          </a:xfrm>
          <a:prstGeom prst="rect">
            <a:avLst/>
          </a:prstGeom>
          <a:noFill/>
        </p:spPr>
      </p:pic>
      <p:pic>
        <p:nvPicPr>
          <p:cNvPr id="15" name="Picture 10" descr="open space"/>
          <p:cNvPicPr>
            <a:picLocks noChangeAspect="1" noChangeArrowheads="1"/>
          </p:cNvPicPr>
          <p:nvPr/>
        </p:nvPicPr>
        <p:blipFill>
          <a:blip r:embed="rId11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2" y="3714752"/>
            <a:ext cx="1843372" cy="1224000"/>
          </a:xfrm>
          <a:prstGeom prst="rect">
            <a:avLst/>
          </a:prstGeom>
          <a:noFill/>
        </p:spPr>
      </p:pic>
      <p:pic>
        <p:nvPicPr>
          <p:cNvPr id="16" name="Picture 12" descr="http://farm2.static.flickr.com/1393/3171646154_61da6c80fc_b.jpg"/>
          <p:cNvPicPr>
            <a:picLocks noChangeAspect="1" noChangeArrowheads="1"/>
          </p:cNvPicPr>
          <p:nvPr/>
        </p:nvPicPr>
        <p:blipFill>
          <a:blip r:embed="rId1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455" y="3714752"/>
            <a:ext cx="1659545" cy="1224000"/>
          </a:xfrm>
          <a:prstGeom prst="rect">
            <a:avLst/>
          </a:prstGeom>
          <a:noFill/>
        </p:spPr>
      </p:pic>
      <p:pic>
        <p:nvPicPr>
          <p:cNvPr id="17" name="Picture 14" descr="http://farm3.static.flickr.com/2666/3947854754_cc74bcabde_b.jpg"/>
          <p:cNvPicPr>
            <a:picLocks noChangeAspect="1" noChangeArrowheads="1"/>
          </p:cNvPicPr>
          <p:nvPr/>
        </p:nvPicPr>
        <p:blipFill>
          <a:blip r:embed="rId13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5000636"/>
            <a:ext cx="1840493" cy="1224000"/>
          </a:xfrm>
          <a:prstGeom prst="rect">
            <a:avLst/>
          </a:prstGeom>
          <a:noFill/>
        </p:spPr>
      </p:pic>
      <p:pic>
        <p:nvPicPr>
          <p:cNvPr id="18" name="Picture 2" descr="http://tsuk.org/cibmon/KGB_4635.jpg"/>
          <p:cNvPicPr>
            <a:picLocks noChangeAspect="1" noChangeArrowheads="1"/>
          </p:cNvPicPr>
          <p:nvPr/>
        </p:nvPicPr>
        <p:blipFill>
          <a:blip r:embed="rId14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492" y="5000636"/>
            <a:ext cx="1822500" cy="12240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 bwMode="auto">
          <a:xfrm>
            <a:off x="642938" y="3714750"/>
            <a:ext cx="8516937" cy="2513013"/>
          </a:xfrm>
          <a:prstGeom prst="rect">
            <a:avLst/>
          </a:prstGeom>
          <a:solidFill>
            <a:srgbClr val="363636">
              <a:alpha val="61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0800" tIns="50800" rIns="50800" bIns="50800" anchor="b"/>
          <a:lstStyle/>
          <a:p>
            <a:pPr eaLnBrk="0" hangingPunct="0">
              <a:defRPr/>
            </a:pPr>
            <a:r>
              <a:rPr lang="nl-BE" dirty="0">
                <a:solidFill>
                  <a:srgbClr val="483838"/>
                </a:solidFill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4" r:id="rId1"/>
    <p:sldLayoutId id="2147484195" r:id="rId2"/>
  </p:sldLayoutIdLst>
  <p:transition/>
  <p:timing>
    <p:tnLst>
      <p:par>
        <p:cTn id="1" dur="indefinite" restart="never" nodeType="tmRoot"/>
      </p:par>
    </p:tnLst>
  </p:timing>
  <p:hf hdr="0" ftr="0"/>
  <p:txStyles>
    <p:titleStyle>
      <a:lvl1pPr algn="l" defTabSz="642938" rtl="0" fontAlgn="base">
        <a:spcBef>
          <a:spcPct val="0"/>
        </a:spcBef>
        <a:spcAft>
          <a:spcPct val="0"/>
        </a:spcAft>
        <a:defRPr sz="4000" b="1">
          <a:solidFill>
            <a:srgbClr val="363636"/>
          </a:solidFill>
          <a:latin typeface="+mj-lt"/>
          <a:ea typeface="+mj-ea"/>
          <a:cs typeface="+mj-cs"/>
          <a:sym typeface="45 Helvetica Light"/>
        </a:defRPr>
      </a:lvl1pPr>
      <a:lvl2pPr algn="l" defTabSz="642938" rtl="0" fontAlgn="base">
        <a:spcBef>
          <a:spcPct val="0"/>
        </a:spcBef>
        <a:spcAft>
          <a:spcPct val="0"/>
        </a:spcAft>
        <a:defRPr sz="4000" b="1">
          <a:solidFill>
            <a:srgbClr val="363636"/>
          </a:solidFill>
          <a:latin typeface="Droid Sans" pitchFamily="34" charset="0"/>
          <a:ea typeface="ヒラギノ角ゴ ProN W3"/>
          <a:cs typeface="ヒラギノ角ゴ ProN W3"/>
          <a:sym typeface="45 Helvetica Light"/>
        </a:defRPr>
      </a:lvl2pPr>
      <a:lvl3pPr algn="l" defTabSz="642938" rtl="0" fontAlgn="base">
        <a:spcBef>
          <a:spcPct val="0"/>
        </a:spcBef>
        <a:spcAft>
          <a:spcPct val="0"/>
        </a:spcAft>
        <a:defRPr sz="4000" b="1">
          <a:solidFill>
            <a:srgbClr val="363636"/>
          </a:solidFill>
          <a:latin typeface="Droid Sans" pitchFamily="34" charset="0"/>
          <a:ea typeface="ヒラギノ角ゴ ProN W3"/>
          <a:cs typeface="ヒラギノ角ゴ ProN W3"/>
          <a:sym typeface="45 Helvetica Light"/>
        </a:defRPr>
      </a:lvl3pPr>
      <a:lvl4pPr algn="l" defTabSz="642938" rtl="0" fontAlgn="base">
        <a:spcBef>
          <a:spcPct val="0"/>
        </a:spcBef>
        <a:spcAft>
          <a:spcPct val="0"/>
        </a:spcAft>
        <a:defRPr sz="4000" b="1">
          <a:solidFill>
            <a:srgbClr val="363636"/>
          </a:solidFill>
          <a:latin typeface="Droid Sans" pitchFamily="34" charset="0"/>
          <a:ea typeface="ヒラギノ角ゴ ProN W3"/>
          <a:cs typeface="ヒラギノ角ゴ ProN W3"/>
          <a:sym typeface="45 Helvetica Light"/>
        </a:defRPr>
      </a:lvl4pPr>
      <a:lvl5pPr algn="l" defTabSz="642938" rtl="0" fontAlgn="base">
        <a:spcBef>
          <a:spcPct val="0"/>
        </a:spcBef>
        <a:spcAft>
          <a:spcPct val="0"/>
        </a:spcAft>
        <a:defRPr sz="4000" b="1">
          <a:solidFill>
            <a:srgbClr val="363636"/>
          </a:solidFill>
          <a:latin typeface="Droid Sans" pitchFamily="34" charset="0"/>
          <a:ea typeface="ヒラギノ角ゴ ProN W3"/>
          <a:cs typeface="ヒラギノ角ゴ ProN W3"/>
          <a:sym typeface="45 Helvetica Light"/>
        </a:defRPr>
      </a:lvl5pPr>
      <a:lvl6pPr marL="457200" algn="l" defTabSz="642938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63636"/>
          </a:solidFill>
          <a:latin typeface="Droid Sans" pitchFamily="34" charset="0"/>
          <a:ea typeface="ヒラギノ角ゴ ProN W3"/>
          <a:cs typeface="ヒラギノ角ゴ ProN W3"/>
          <a:sym typeface="45 Helvetica Light"/>
        </a:defRPr>
      </a:lvl6pPr>
      <a:lvl7pPr marL="914400" algn="l" defTabSz="642938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63636"/>
          </a:solidFill>
          <a:latin typeface="Droid Sans" pitchFamily="34" charset="0"/>
          <a:ea typeface="ヒラギノ角ゴ ProN W3"/>
          <a:cs typeface="ヒラギノ角ゴ ProN W3"/>
          <a:sym typeface="45 Helvetica Light"/>
        </a:defRPr>
      </a:lvl7pPr>
      <a:lvl8pPr marL="1371600" algn="l" defTabSz="642938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63636"/>
          </a:solidFill>
          <a:latin typeface="Droid Sans" pitchFamily="34" charset="0"/>
          <a:ea typeface="ヒラギノ角ゴ ProN W3"/>
          <a:cs typeface="ヒラギノ角ゴ ProN W3"/>
          <a:sym typeface="45 Helvetica Light"/>
        </a:defRPr>
      </a:lvl8pPr>
      <a:lvl9pPr marL="1828800" algn="l" defTabSz="642938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363636"/>
          </a:solidFill>
          <a:latin typeface="Droid Sans" pitchFamily="34" charset="0"/>
          <a:ea typeface="ヒラギノ角ゴ ProN W3"/>
          <a:cs typeface="ヒラギノ角ゴ ProN W3"/>
          <a:sym typeface="45 Helvetica Light"/>
        </a:defRPr>
      </a:lvl9pPr>
    </p:titleStyle>
    <p:bodyStyle>
      <a:lvl1pPr marL="241300" indent="-241300" algn="l" defTabSz="642938" rtl="0" fontAlgn="base">
        <a:spcBef>
          <a:spcPct val="0"/>
        </a:spcBef>
        <a:spcAft>
          <a:spcPct val="0"/>
        </a:spcAft>
        <a:defRPr sz="2800">
          <a:solidFill>
            <a:srgbClr val="6C6C6C"/>
          </a:solidFill>
          <a:latin typeface="+mn-lt"/>
          <a:ea typeface="+mn-ea"/>
          <a:cs typeface="+mn-cs"/>
          <a:sym typeface="55 Helvetica Roman"/>
        </a:defRPr>
      </a:lvl1pPr>
      <a:lvl2pPr marL="522288" indent="-201613" algn="l" defTabSz="642938" rtl="0" fontAlgn="base">
        <a:spcBef>
          <a:spcPct val="0"/>
        </a:spcBef>
        <a:spcAft>
          <a:spcPct val="0"/>
        </a:spcAft>
        <a:defRPr>
          <a:solidFill>
            <a:srgbClr val="747474"/>
          </a:solidFill>
          <a:latin typeface="Calibri" pitchFamily="34" charset="0"/>
          <a:ea typeface="+mn-ea"/>
          <a:cs typeface="+mn-cs"/>
          <a:sym typeface="55 Helvetica Roman"/>
        </a:defRPr>
      </a:lvl2pPr>
      <a:lvl3pPr marL="803275" indent="-160338" algn="l" defTabSz="642938" rtl="0" fontAlgn="base">
        <a:spcBef>
          <a:spcPct val="0"/>
        </a:spcBef>
        <a:spcAft>
          <a:spcPct val="0"/>
        </a:spcAft>
        <a:defRPr>
          <a:solidFill>
            <a:srgbClr val="747474"/>
          </a:solidFill>
          <a:latin typeface="Calibri" pitchFamily="34" charset="0"/>
          <a:ea typeface="+mn-ea"/>
          <a:cs typeface="+mn-cs"/>
          <a:sym typeface="55 Helvetica Roman"/>
        </a:defRPr>
      </a:lvl3pPr>
      <a:lvl4pPr marL="1125538" indent="-161925" algn="l" defTabSz="642938" rtl="0" fontAlgn="base">
        <a:spcBef>
          <a:spcPct val="0"/>
        </a:spcBef>
        <a:spcAft>
          <a:spcPct val="0"/>
        </a:spcAft>
        <a:defRPr>
          <a:solidFill>
            <a:srgbClr val="747474"/>
          </a:solidFill>
          <a:latin typeface="Calibri" pitchFamily="34" charset="0"/>
          <a:ea typeface="+mn-ea"/>
          <a:cs typeface="+mn-cs"/>
          <a:sym typeface="55 Helvetica Roman"/>
        </a:defRPr>
      </a:lvl4pPr>
      <a:lvl5pPr marL="1446213" indent="-160338" algn="l" defTabSz="642938" rtl="0" fontAlgn="base">
        <a:spcBef>
          <a:spcPct val="0"/>
        </a:spcBef>
        <a:spcAft>
          <a:spcPct val="0"/>
        </a:spcAft>
        <a:defRPr>
          <a:solidFill>
            <a:srgbClr val="747474"/>
          </a:solidFill>
          <a:latin typeface="Calibri" pitchFamily="34" charset="0"/>
          <a:ea typeface="+mn-ea"/>
          <a:cs typeface="+mn-cs"/>
          <a:sym typeface="55 Helvetica Roman"/>
        </a:defRPr>
      </a:lvl5pPr>
      <a:lvl6pPr marL="1903413" indent="-160338" algn="l" defTabSz="642938" rtl="0" eaLnBrk="1" fontAlgn="base" hangingPunct="1">
        <a:spcBef>
          <a:spcPct val="0"/>
        </a:spcBef>
        <a:spcAft>
          <a:spcPct val="0"/>
        </a:spcAft>
        <a:defRPr>
          <a:solidFill>
            <a:srgbClr val="747474"/>
          </a:solidFill>
          <a:latin typeface="Calibri" pitchFamily="34" charset="0"/>
          <a:ea typeface="+mn-ea"/>
          <a:cs typeface="+mn-cs"/>
          <a:sym typeface="55 Helvetica Roman"/>
        </a:defRPr>
      </a:lvl6pPr>
      <a:lvl7pPr marL="2360613" indent="-160338" algn="l" defTabSz="642938" rtl="0" eaLnBrk="1" fontAlgn="base" hangingPunct="1">
        <a:spcBef>
          <a:spcPct val="0"/>
        </a:spcBef>
        <a:spcAft>
          <a:spcPct val="0"/>
        </a:spcAft>
        <a:defRPr>
          <a:solidFill>
            <a:srgbClr val="747474"/>
          </a:solidFill>
          <a:latin typeface="Calibri" pitchFamily="34" charset="0"/>
          <a:ea typeface="+mn-ea"/>
          <a:cs typeface="+mn-cs"/>
          <a:sym typeface="55 Helvetica Roman"/>
        </a:defRPr>
      </a:lvl7pPr>
      <a:lvl8pPr marL="2817813" indent="-160338" algn="l" defTabSz="642938" rtl="0" eaLnBrk="1" fontAlgn="base" hangingPunct="1">
        <a:spcBef>
          <a:spcPct val="0"/>
        </a:spcBef>
        <a:spcAft>
          <a:spcPct val="0"/>
        </a:spcAft>
        <a:defRPr>
          <a:solidFill>
            <a:srgbClr val="747474"/>
          </a:solidFill>
          <a:latin typeface="Calibri" pitchFamily="34" charset="0"/>
          <a:ea typeface="+mn-ea"/>
          <a:cs typeface="+mn-cs"/>
          <a:sym typeface="55 Helvetica Roman"/>
        </a:defRPr>
      </a:lvl8pPr>
      <a:lvl9pPr marL="3275013" indent="-160338" algn="l" defTabSz="642938" rtl="0" eaLnBrk="1" fontAlgn="base" hangingPunct="1">
        <a:spcBef>
          <a:spcPct val="0"/>
        </a:spcBef>
        <a:spcAft>
          <a:spcPct val="0"/>
        </a:spcAft>
        <a:defRPr>
          <a:solidFill>
            <a:srgbClr val="747474"/>
          </a:solidFill>
          <a:latin typeface="Calibri" pitchFamily="34" charset="0"/>
          <a:ea typeface="+mn-ea"/>
          <a:cs typeface="+mn-cs"/>
          <a:sym typeface="55 Helvetica Roman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6" descr="namahnLogoAH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100" y="6410325"/>
            <a:ext cx="3524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2"/>
          <p:cNvSpPr>
            <a:spLocks noChangeShapeType="1"/>
          </p:cNvSpPr>
          <p:nvPr/>
        </p:nvSpPr>
        <p:spPr bwMode="auto">
          <a:xfrm flipV="1">
            <a:off x="615950" y="1244600"/>
            <a:ext cx="7885113" cy="9525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8" r:id="rId2"/>
    <p:sldLayoutId id="2147484079" r:id="rId3"/>
    <p:sldLayoutId id="2147484080" r:id="rId4"/>
    <p:sldLayoutId id="2147484081" r:id="rId5"/>
    <p:sldLayoutId id="2147484082" r:id="rId6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indent="-228600" algn="l" rtl="0" fontAlgn="base">
        <a:spcBef>
          <a:spcPct val="0"/>
        </a:spcBef>
        <a:spcAft>
          <a:spcPct val="0"/>
        </a:spcAft>
        <a:buChar char="•"/>
        <a:defRPr>
          <a:solidFill>
            <a:srgbClr val="36363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197" r:id="rId1"/>
    <p:sldLayoutId id="2147484198" r:id="rId2"/>
    <p:sldLayoutId id="2147484199" r:id="rId3"/>
    <p:sldLayoutId id="2147484200" r:id="rId4"/>
    <p:sldLayoutId id="2147484201" r:id="rId5"/>
    <p:sldLayoutId id="2147484202" r:id="rId6"/>
    <p:sldLayoutId id="2147484203" r:id="rId7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indent="-228600" algn="l" rtl="0" fontAlgn="base">
        <a:spcBef>
          <a:spcPct val="0"/>
        </a:spcBef>
        <a:spcAft>
          <a:spcPct val="0"/>
        </a:spcAft>
        <a:buChar char="•"/>
        <a:defRPr>
          <a:solidFill>
            <a:srgbClr val="36363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6" descr="namahnLogoAH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100" y="6410325"/>
            <a:ext cx="3524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2"/>
          <p:cNvSpPr>
            <a:spLocks noChangeShapeType="1"/>
          </p:cNvSpPr>
          <p:nvPr/>
        </p:nvSpPr>
        <p:spPr bwMode="auto">
          <a:xfrm flipV="1">
            <a:off x="615950" y="1244600"/>
            <a:ext cx="7885113" cy="9525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indent="-228600" algn="l" rtl="0" fontAlgn="base">
        <a:spcBef>
          <a:spcPct val="0"/>
        </a:spcBef>
        <a:spcAft>
          <a:spcPct val="0"/>
        </a:spcAft>
        <a:buChar char="•"/>
        <a:defRPr>
          <a:solidFill>
            <a:srgbClr val="36363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12" r:id="rId1"/>
    <p:sldLayoutId id="2147484213" r:id="rId2"/>
    <p:sldLayoutId id="2147484214" r:id="rId3"/>
    <p:sldLayoutId id="2147484215" r:id="rId4"/>
    <p:sldLayoutId id="2147484216" r:id="rId5"/>
    <p:sldLayoutId id="2147484217" r:id="rId6"/>
    <p:sldLayoutId id="2147484218" r:id="rId7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indent="-228600" algn="l" rtl="0" fontAlgn="base">
        <a:spcBef>
          <a:spcPct val="0"/>
        </a:spcBef>
        <a:spcAft>
          <a:spcPct val="0"/>
        </a:spcAft>
        <a:buChar char="•"/>
        <a:defRPr>
          <a:solidFill>
            <a:srgbClr val="36363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9F9F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b" anchorCtr="0" compatLnSpc="1">
            <a:prstTxWarp prst="textNoShape">
              <a:avLst/>
            </a:prstTxWarp>
          </a:bodyPr>
          <a:lstStyle/>
          <a:p>
            <a:pPr eaLnBrk="0" hangingPunct="0"/>
            <a:endParaRPr lang="nl-BE" smtClean="0">
              <a:solidFill>
                <a:srgbClr val="000000"/>
              </a:solidFill>
            </a:endParaRPr>
          </a:p>
        </p:txBody>
      </p:sp>
      <p:pic>
        <p:nvPicPr>
          <p:cNvPr id="7" name="Picture 6" descr="namahnLogoAH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337" y="6409919"/>
            <a:ext cx="353511" cy="360000"/>
          </a:xfrm>
          <a:prstGeom prst="rect">
            <a:avLst/>
          </a:prstGeom>
        </p:spPr>
      </p:pic>
      <p:sp>
        <p:nvSpPr>
          <p:cNvPr id="3" name="Line 2"/>
          <p:cNvSpPr>
            <a:spLocks noChangeShapeType="1"/>
          </p:cNvSpPr>
          <p:nvPr/>
        </p:nvSpPr>
        <p:spPr bwMode="auto">
          <a:xfrm flipV="1">
            <a:off x="615974" y="1244266"/>
            <a:ext cx="7885116" cy="10160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0" r:id="rId1"/>
    <p:sldLayoutId id="2147484221" r:id="rId2"/>
    <p:sldLayoutId id="2147484222" r:id="rId3"/>
    <p:sldLayoutId id="2147484223" r:id="rId4"/>
    <p:sldLayoutId id="2147484224" r:id="rId5"/>
    <p:sldLayoutId id="2147484225" r:id="rId6"/>
    <p:sldLayoutId id="2147484226" r:id="rId7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fontAlgn="base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marR="0" indent="-22860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Char char="•"/>
        <a:tabLst/>
        <a:defRPr>
          <a:solidFill>
            <a:srgbClr val="36363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28" r:id="rId1"/>
    <p:sldLayoutId id="2147484229" r:id="rId2"/>
    <p:sldLayoutId id="2147484230" r:id="rId3"/>
    <p:sldLayoutId id="2147484231" r:id="rId4"/>
    <p:sldLayoutId id="2147484232" r:id="rId5"/>
    <p:sldLayoutId id="2147484233" r:id="rId6"/>
    <p:sldLayoutId id="2147484234" r:id="rId7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indent="-228600" algn="l" rtl="0" fontAlgn="base">
        <a:spcBef>
          <a:spcPct val="0"/>
        </a:spcBef>
        <a:spcAft>
          <a:spcPct val="0"/>
        </a:spcAft>
        <a:buChar char="•"/>
        <a:defRPr>
          <a:solidFill>
            <a:srgbClr val="36363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6" descr="namahnLogoAH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100" y="6410325"/>
            <a:ext cx="3524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2"/>
          <p:cNvSpPr>
            <a:spLocks noChangeShapeType="1"/>
          </p:cNvSpPr>
          <p:nvPr/>
        </p:nvSpPr>
        <p:spPr bwMode="auto">
          <a:xfrm flipV="1">
            <a:off x="615950" y="1244600"/>
            <a:ext cx="7885113" cy="9525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6" r:id="rId1"/>
    <p:sldLayoutId id="2147484237" r:id="rId2"/>
    <p:sldLayoutId id="2147484238" r:id="rId3"/>
    <p:sldLayoutId id="2147484239" r:id="rId4"/>
    <p:sldLayoutId id="2147484240" r:id="rId5"/>
    <p:sldLayoutId id="2147484241" r:id="rId6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indent="-228600" algn="l" rtl="0" fontAlgn="base">
        <a:spcBef>
          <a:spcPct val="0"/>
        </a:spcBef>
        <a:spcAft>
          <a:spcPct val="0"/>
        </a:spcAft>
        <a:buChar char="•"/>
        <a:defRPr>
          <a:solidFill>
            <a:srgbClr val="36363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amahnLogoAH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337" y="6409919"/>
            <a:ext cx="353511" cy="360000"/>
          </a:xfrm>
          <a:prstGeom prst="rect">
            <a:avLst/>
          </a:prstGeom>
        </p:spPr>
      </p:pic>
      <p:sp>
        <p:nvSpPr>
          <p:cNvPr id="3" name="Line 2"/>
          <p:cNvSpPr>
            <a:spLocks noChangeShapeType="1"/>
          </p:cNvSpPr>
          <p:nvPr/>
        </p:nvSpPr>
        <p:spPr bwMode="auto">
          <a:xfrm flipV="1">
            <a:off x="615974" y="1244266"/>
            <a:ext cx="7885116" cy="10160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44" r:id="rId2"/>
    <p:sldLayoutId id="2147484245" r:id="rId3"/>
    <p:sldLayoutId id="2147484246" r:id="rId4"/>
    <p:sldLayoutId id="2147484247" r:id="rId5"/>
    <p:sldLayoutId id="2147484248" r:id="rId6"/>
  </p:sldLayoutIdLst>
  <p:hf hdr="0" ftr="0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fontAlgn="base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marR="0" indent="-22860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Char char="•"/>
        <a:tabLst/>
        <a:defRPr>
          <a:solidFill>
            <a:srgbClr val="36363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9F9F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50800" tIns="50800" rIns="50800" bIns="50800" anchor="b"/>
          <a:lstStyle/>
          <a:p>
            <a:pPr eaLnBrk="0" hangingPunct="0">
              <a:defRPr/>
            </a:pPr>
            <a:endParaRPr lang="nl-BE">
              <a:solidFill>
                <a:srgbClr val="000000"/>
              </a:solidFill>
            </a:endParaRPr>
          </a:p>
        </p:txBody>
      </p:sp>
      <p:pic>
        <p:nvPicPr>
          <p:cNvPr id="4099" name="Picture 6" descr="namahnLogoAH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100" y="6410325"/>
            <a:ext cx="3524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ine 2"/>
          <p:cNvSpPr>
            <a:spLocks noChangeShapeType="1"/>
          </p:cNvSpPr>
          <p:nvPr/>
        </p:nvSpPr>
        <p:spPr bwMode="auto">
          <a:xfrm flipV="1">
            <a:off x="615950" y="1244600"/>
            <a:ext cx="7885113" cy="9525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 eaLnBrk="0" hangingPunct="0">
              <a:defRPr/>
            </a:pPr>
            <a:endParaRPr lang="en-US" sz="42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866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0" r:id="rId1"/>
    <p:sldLayoutId id="2147484251" r:id="rId2"/>
    <p:sldLayoutId id="2147484252" r:id="rId3"/>
    <p:sldLayoutId id="2147484253" r:id="rId4"/>
    <p:sldLayoutId id="2147484254" r:id="rId5"/>
    <p:sldLayoutId id="2147484255" r:id="rId6"/>
    <p:sldLayoutId id="2147484256" r:id="rId7"/>
    <p:sldLayoutId id="2147484278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229" name="Rectangle 3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50800" tIns="50800" rIns="50800" bIns="50800" anchor="ctr"/>
          <a:lstStyle/>
          <a:p>
            <a:pPr eaLnBrk="0" hangingPunct="0">
              <a:defRPr/>
            </a:pPr>
            <a:endParaRPr lang="nl-B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337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8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533400" indent="-5334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0"/>
        </a:spcBef>
        <a:spcAft>
          <a:spcPct val="0"/>
        </a:spcAft>
        <a:buAutoNum type="arabicPeriod"/>
        <a:defRPr sz="2400">
          <a:solidFill>
            <a:srgbClr val="363636"/>
          </a:solidFill>
          <a:latin typeface="+mn-lt"/>
        </a:defRPr>
      </a:lvl2pPr>
      <a:lvl3pPr marL="1295400" indent="-3810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714500" indent="-3429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4pPr>
      <a:lvl5pPr marL="2133600" indent="-3048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90800" indent="-3048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3048000" indent="-3048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505200" indent="-3048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962400" indent="-3048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9F9F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b" anchorCtr="0" compatLnSpc="1">
            <a:prstTxWarp prst="textNoShape">
              <a:avLst/>
            </a:prstTxWarp>
          </a:bodyPr>
          <a:lstStyle/>
          <a:p>
            <a:pPr eaLnBrk="0" hangingPunct="0"/>
            <a:endParaRPr lang="nl-BE">
              <a:solidFill>
                <a:srgbClr val="000000"/>
              </a:solidFill>
            </a:endParaRPr>
          </a:p>
        </p:txBody>
      </p:sp>
      <p:pic>
        <p:nvPicPr>
          <p:cNvPr id="7" name="Picture 6" descr="namahnLogoAH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337" y="6409919"/>
            <a:ext cx="353511" cy="360000"/>
          </a:xfrm>
          <a:prstGeom prst="rect">
            <a:avLst/>
          </a:prstGeom>
        </p:spPr>
      </p:pic>
      <p:sp>
        <p:nvSpPr>
          <p:cNvPr id="3" name="Line 2"/>
          <p:cNvSpPr>
            <a:spLocks noChangeShapeType="1"/>
          </p:cNvSpPr>
          <p:nvPr/>
        </p:nvSpPr>
        <p:spPr bwMode="auto">
          <a:xfrm flipV="1">
            <a:off x="615974" y="1244266"/>
            <a:ext cx="7885116" cy="10160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 eaLnBrk="0" hangingPunct="0">
              <a:defRPr/>
            </a:pPr>
            <a:endParaRPr lang="en-US" sz="42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885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1" r:id="rId1"/>
    <p:sldLayoutId id="2147484262" r:id="rId2"/>
    <p:sldLayoutId id="2147484263" r:id="rId3"/>
    <p:sldLayoutId id="2147484264" r:id="rId4"/>
    <p:sldLayoutId id="2147484265" r:id="rId5"/>
    <p:sldLayoutId id="2147484266" r:id="rId6"/>
    <p:sldLayoutId id="2147484267" r:id="rId7"/>
    <p:sldLayoutId id="2147484268" r:id="rId8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fontAlgn="base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marR="0" indent="-22860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Char char="•"/>
        <a:tabLst/>
        <a:defRPr>
          <a:solidFill>
            <a:srgbClr val="36363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2"/>
          <p:cNvSpPr>
            <a:spLocks noChangeShapeType="1"/>
          </p:cNvSpPr>
          <p:nvPr/>
        </p:nvSpPr>
        <p:spPr bwMode="auto">
          <a:xfrm flipV="1">
            <a:off x="615950" y="1244600"/>
            <a:ext cx="7885113" cy="9525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6" r:id="rId1"/>
    <p:sldLayoutId id="2147484191" r:id="rId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indent="-228600" algn="l" rtl="0" fontAlgn="base">
        <a:spcBef>
          <a:spcPct val="0"/>
        </a:spcBef>
        <a:spcAft>
          <a:spcPct val="0"/>
        </a:spcAft>
        <a:buChar char="•"/>
        <a:defRPr>
          <a:solidFill>
            <a:srgbClr val="36363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9F9F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b" anchorCtr="0" compatLnSpc="1">
            <a:prstTxWarp prst="textNoShape">
              <a:avLst/>
            </a:prstTxWarp>
          </a:bodyPr>
          <a:lstStyle/>
          <a:p>
            <a:pPr eaLnBrk="0" hangingPunct="0"/>
            <a:endParaRPr lang="nl-BE">
              <a:solidFill>
                <a:srgbClr val="000000"/>
              </a:solidFill>
            </a:endParaRPr>
          </a:p>
        </p:txBody>
      </p:sp>
      <p:pic>
        <p:nvPicPr>
          <p:cNvPr id="7" name="Picture 6" descr="namahnLogoAH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8165337" y="6409919"/>
            <a:ext cx="353511" cy="360000"/>
          </a:xfrm>
          <a:prstGeom prst="rect">
            <a:avLst/>
          </a:prstGeom>
        </p:spPr>
      </p:pic>
      <p:sp>
        <p:nvSpPr>
          <p:cNvPr id="3" name="Line 2"/>
          <p:cNvSpPr>
            <a:spLocks noChangeShapeType="1"/>
          </p:cNvSpPr>
          <p:nvPr/>
        </p:nvSpPr>
        <p:spPr bwMode="auto">
          <a:xfrm flipV="1">
            <a:off x="615974" y="1244266"/>
            <a:ext cx="7885116" cy="10160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 eaLnBrk="0" hangingPunct="0">
              <a:defRPr/>
            </a:pPr>
            <a:endParaRPr lang="en-US" sz="42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801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0" r:id="rId1"/>
    <p:sldLayoutId id="2147484271" r:id="rId2"/>
    <p:sldLayoutId id="2147484272" r:id="rId3"/>
    <p:sldLayoutId id="2147484273" r:id="rId4"/>
    <p:sldLayoutId id="2147484274" r:id="rId5"/>
    <p:sldLayoutId id="2147484275" r:id="rId6"/>
    <p:sldLayoutId id="2147484276" r:id="rId7"/>
    <p:sldLayoutId id="2147484277" r:id="rId8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fontAlgn="base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marR="0" indent="-22860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Char char="•"/>
        <a:tabLst/>
        <a:defRPr>
          <a:solidFill>
            <a:srgbClr val="36363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indent="-228600" algn="l" rtl="0" fontAlgn="base">
        <a:spcBef>
          <a:spcPct val="0"/>
        </a:spcBef>
        <a:spcAft>
          <a:spcPct val="0"/>
        </a:spcAft>
        <a:buChar char="•"/>
        <a:defRPr>
          <a:solidFill>
            <a:srgbClr val="36363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8" r:id="rId2"/>
    <p:sldLayoutId id="2147484069" r:id="rId3"/>
    <p:sldLayoutId id="2147484070" r:id="rId4"/>
    <p:sldLayoutId id="2147484071" r:id="rId5"/>
    <p:sldLayoutId id="2147484163" r:id="rId6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533400" indent="-5334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0"/>
        </a:spcBef>
        <a:spcAft>
          <a:spcPct val="0"/>
        </a:spcAft>
        <a:buAutoNum type="arabicPeriod"/>
        <a:defRPr sz="2400">
          <a:solidFill>
            <a:srgbClr val="363636"/>
          </a:solidFill>
          <a:latin typeface="+mn-lt"/>
        </a:defRPr>
      </a:lvl2pPr>
      <a:lvl3pPr marL="1295400" indent="-3810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714500" indent="-342900" algn="l" rtl="0" eaLnBrk="0" fontAlgn="base" hangingPunct="0">
        <a:spcBef>
          <a:spcPct val="0"/>
        </a:spcBef>
        <a:spcAft>
          <a:spcPct val="0"/>
        </a:spcAft>
        <a:buChar char="•"/>
        <a:defRPr>
          <a:solidFill>
            <a:srgbClr val="363636"/>
          </a:solidFill>
          <a:latin typeface="+mn-lt"/>
        </a:defRPr>
      </a:lvl4pPr>
      <a:lvl5pPr marL="2133600" indent="-3048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90800" indent="-3048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3048000" indent="-3048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505200" indent="-3048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962400" indent="-3048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533400" indent="-5334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0"/>
        </a:spcBef>
        <a:spcAft>
          <a:spcPct val="0"/>
        </a:spcAft>
        <a:buAutoNum type="arabicPeriod"/>
        <a:defRPr sz="2400">
          <a:solidFill>
            <a:srgbClr val="363636"/>
          </a:solidFill>
          <a:latin typeface="+mn-lt"/>
        </a:defRPr>
      </a:lvl2pPr>
      <a:lvl3pPr marL="1295400" indent="-3810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714500" indent="-342900" algn="l" rtl="0" eaLnBrk="0" fontAlgn="base" hangingPunct="0">
        <a:spcBef>
          <a:spcPct val="0"/>
        </a:spcBef>
        <a:spcAft>
          <a:spcPct val="0"/>
        </a:spcAft>
        <a:buChar char="•"/>
        <a:defRPr>
          <a:solidFill>
            <a:srgbClr val="363636"/>
          </a:solidFill>
          <a:latin typeface="+mn-lt"/>
        </a:defRPr>
      </a:lvl4pPr>
      <a:lvl5pPr marL="2133600" indent="-3048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90800" indent="-3048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3048000" indent="-3048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505200" indent="-3048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962400" indent="-3048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92" r:id="rId2"/>
    <p:sldLayoutId id="2147484093" r:id="rId3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533400" indent="-5334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0"/>
        </a:spcBef>
        <a:spcAft>
          <a:spcPct val="0"/>
        </a:spcAft>
        <a:buAutoNum type="arabicPeriod"/>
        <a:defRPr sz="2400">
          <a:solidFill>
            <a:srgbClr val="363636"/>
          </a:solidFill>
          <a:latin typeface="+mn-lt"/>
        </a:defRPr>
      </a:lvl2pPr>
      <a:lvl3pPr marL="1295400" indent="-3810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714500" indent="-342900" algn="l" rtl="0" eaLnBrk="0" fontAlgn="base" hangingPunct="0">
        <a:spcBef>
          <a:spcPct val="0"/>
        </a:spcBef>
        <a:spcAft>
          <a:spcPct val="0"/>
        </a:spcAft>
        <a:buChar char="•"/>
        <a:defRPr>
          <a:solidFill>
            <a:srgbClr val="363636"/>
          </a:solidFill>
          <a:latin typeface="+mn-lt"/>
        </a:defRPr>
      </a:lvl4pPr>
      <a:lvl5pPr marL="2133600" indent="-3048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90800" indent="-3048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3048000" indent="-3048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505200" indent="-3048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962400" indent="-3048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100" r:id="rId7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indent="-228600" algn="l" rtl="0" fontAlgn="base">
        <a:spcBef>
          <a:spcPct val="0"/>
        </a:spcBef>
        <a:spcAft>
          <a:spcPct val="0"/>
        </a:spcAft>
        <a:buChar char="•"/>
        <a:defRPr>
          <a:solidFill>
            <a:srgbClr val="36363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2"/>
          <p:cNvSpPr>
            <a:spLocks noChangeShapeType="1"/>
          </p:cNvSpPr>
          <p:nvPr/>
        </p:nvSpPr>
        <p:spPr bwMode="auto">
          <a:xfrm flipV="1">
            <a:off x="615950" y="1244600"/>
            <a:ext cx="7885113" cy="9525"/>
          </a:xfrm>
          <a:prstGeom prst="line">
            <a:avLst/>
          </a:prstGeom>
          <a:noFill/>
          <a:ln w="6350" cap="sq">
            <a:solidFill>
              <a:schemeClr val="bg1">
                <a:lumMod val="8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en-US" sz="4200" b="1" dirty="0">
              <a:ln w="12700">
                <a:solidFill>
                  <a:srgbClr val="5A5A5A">
                    <a:satMod val="155000"/>
                  </a:srgbClr>
                </a:solidFill>
                <a:prstDash val="solid"/>
              </a:ln>
              <a:solidFill>
                <a:srgbClr val="808080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ea typeface="ヒラギノ角ゴ ProN W3" charset="0"/>
              <a:cs typeface="ヒラギノ角ゴ ProN W3" charset="0"/>
              <a:sym typeface="45 Helvetica Light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363636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Wingdings" pitchFamily="2" charset="2"/>
        <a:buChar char="§"/>
        <a:defRPr sz="2800">
          <a:solidFill>
            <a:srgbClr val="36363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har char="•"/>
        <a:defRPr sz="2400">
          <a:solidFill>
            <a:srgbClr val="363636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har char="•"/>
        <a:defRPr sz="2000">
          <a:solidFill>
            <a:srgbClr val="363636"/>
          </a:solidFill>
          <a:latin typeface="+mn-lt"/>
        </a:defRPr>
      </a:lvl3pPr>
      <a:lvl4pPr marL="1600200" indent="-228600" algn="l" rtl="0" fontAlgn="base">
        <a:spcBef>
          <a:spcPct val="0"/>
        </a:spcBef>
        <a:spcAft>
          <a:spcPct val="0"/>
        </a:spcAft>
        <a:buChar char="•"/>
        <a:defRPr>
          <a:solidFill>
            <a:srgbClr val="36363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363636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4"/>
          <p:cNvSpPr>
            <a:spLocks noGrp="1"/>
          </p:cNvSpPr>
          <p:nvPr>
            <p:ph type="title"/>
          </p:nvPr>
        </p:nvSpPr>
        <p:spPr bwMode="auto">
          <a:xfrm>
            <a:off x="652463" y="4137025"/>
            <a:ext cx="7977187" cy="8239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GB" noProof="0" dirty="0" err="1" smtClean="0"/>
              <a:t>Europeaid</a:t>
            </a:r>
            <a:r>
              <a:rPr lang="en-GB" noProof="0" dirty="0" smtClean="0"/>
              <a:t> - </a:t>
            </a:r>
            <a:r>
              <a:rPr lang="en-GB" noProof="0" dirty="0" err="1" smtClean="0"/>
              <a:t>Namahn</a:t>
            </a:r>
            <a:endParaRPr lang="en-GB" noProof="0" dirty="0" smtClean="0"/>
          </a:p>
        </p:txBody>
      </p:sp>
      <p:sp>
        <p:nvSpPr>
          <p:cNvPr id="78851" name="Content Placeholder 5"/>
          <p:cNvSpPr>
            <a:spLocks noGrp="1"/>
          </p:cNvSpPr>
          <p:nvPr>
            <p:ph idx="1"/>
          </p:nvPr>
        </p:nvSpPr>
        <p:spPr bwMode="auto">
          <a:xfrm>
            <a:off x="642938" y="4968875"/>
            <a:ext cx="7986712" cy="5953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noProof="0" dirty="0" smtClean="0"/>
              <a:t>Vision workshop, </a:t>
            </a:r>
            <a:r>
              <a:rPr lang="en-GB" noProof="0" dirty="0" err="1" smtClean="0"/>
              <a:t>Devco</a:t>
            </a:r>
            <a:r>
              <a:rPr lang="en-GB" noProof="0" dirty="0" smtClean="0"/>
              <a:t> web site</a:t>
            </a:r>
          </a:p>
        </p:txBody>
      </p:sp>
      <p:pic>
        <p:nvPicPr>
          <p:cNvPr id="78854" name="Picture 9" descr="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088" y="6357938"/>
            <a:ext cx="1069975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Step 3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</a:t>
            </a:r>
            <a:r>
              <a:rPr lang="en-GB" dirty="0"/>
              <a:t>is typical for each group?</a:t>
            </a:r>
          </a:p>
          <a:p>
            <a:pPr lvl="1"/>
            <a:r>
              <a:rPr lang="en-GB" dirty="0"/>
              <a:t>What are the </a:t>
            </a:r>
            <a:r>
              <a:rPr lang="en-GB" b="1" dirty="0"/>
              <a:t>3 main things </a:t>
            </a:r>
            <a:r>
              <a:rPr lang="en-GB" dirty="0"/>
              <a:t>this group wants to </a:t>
            </a:r>
            <a:r>
              <a:rPr lang="en-GB" dirty="0" smtClean="0"/>
              <a:t>see/do?</a:t>
            </a:r>
          </a:p>
          <a:p>
            <a:r>
              <a:rPr lang="nl-BE" dirty="0" smtClean="0"/>
              <a:t>= </a:t>
            </a:r>
            <a:r>
              <a:rPr lang="nl-BE" dirty="0" err="1" smtClean="0"/>
              <a:t>writing</a:t>
            </a:r>
            <a:r>
              <a:rPr lang="nl-BE" dirty="0" smtClean="0"/>
              <a:t> down on a </a:t>
            </a:r>
            <a:r>
              <a:rPr lang="nl-BE" dirty="0" smtClean="0"/>
              <a:t>flip </a:t>
            </a:r>
            <a:r>
              <a:rPr lang="nl-BE" dirty="0" err="1" smtClean="0"/>
              <a:t>chart</a:t>
            </a:r>
            <a:endParaRPr lang="nl-B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E7A57B4-FEF6-4F24-8DD8-4D9CE47B87D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1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3"/>
          <p:cNvSpPr>
            <a:spLocks noGrp="1"/>
          </p:cNvSpPr>
          <p:nvPr>
            <p:ph type="title"/>
          </p:nvPr>
        </p:nvSpPr>
        <p:spPr bwMode="auto">
          <a:xfrm>
            <a:off x="490538" y="2622550"/>
            <a:ext cx="7461250" cy="1012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noProof="0" dirty="0" smtClean="0"/>
              <a:t>Goals/objectives</a:t>
            </a:r>
          </a:p>
        </p:txBody>
      </p:sp>
      <p:sp>
        <p:nvSpPr>
          <p:cNvPr id="80899" name="Text Placeholder 4"/>
          <p:cNvSpPr>
            <a:spLocks noGrp="1"/>
          </p:cNvSpPr>
          <p:nvPr>
            <p:ph type="body" sz="quarter" idx="10"/>
          </p:nvPr>
        </p:nvSpPr>
        <p:spPr bwMode="auto">
          <a:xfrm>
            <a:off x="471488" y="3773488"/>
            <a:ext cx="7462837" cy="17414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endParaRPr lang="nl-BE" sz="1800" i="1" dirty="0" smtClean="0"/>
          </a:p>
        </p:txBody>
      </p:sp>
      <p:sp>
        <p:nvSpPr>
          <p:cNvPr id="4" name="Content Placeholder 5"/>
          <p:cNvSpPr txBox="1">
            <a:spLocks/>
          </p:cNvSpPr>
          <p:nvPr/>
        </p:nvSpPr>
        <p:spPr>
          <a:xfrm>
            <a:off x="5675278" y="3719312"/>
            <a:ext cx="2857535" cy="285752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nl-B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nl-BE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90880" y="142240"/>
            <a:ext cx="8329592" cy="1012038"/>
          </a:xfrm>
        </p:spPr>
        <p:txBody>
          <a:bodyPr>
            <a:normAutofit fontScale="90000"/>
          </a:bodyPr>
          <a:lstStyle/>
          <a:p>
            <a:r>
              <a:rPr lang="nl-BE" dirty="0" err="1" smtClean="0"/>
              <a:t>Defining</a:t>
            </a:r>
            <a:r>
              <a:rPr lang="nl-BE" dirty="0" smtClean="0"/>
              <a:t> </a:t>
            </a:r>
            <a:r>
              <a:rPr lang="nl-BE" dirty="0" err="1" smtClean="0"/>
              <a:t>main</a:t>
            </a:r>
            <a:r>
              <a:rPr lang="nl-BE" dirty="0" smtClean="0"/>
              <a:t> goals </a:t>
            </a:r>
            <a:r>
              <a:rPr lang="nl-BE" dirty="0" err="1" smtClean="0"/>
              <a:t>for</a:t>
            </a:r>
            <a:r>
              <a:rPr lang="nl-BE" dirty="0" smtClean="0"/>
              <a:t> the site</a:t>
            </a:r>
            <a:endParaRPr lang="nl-BE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BE" dirty="0" err="1" smtClean="0"/>
              <a:t>What</a:t>
            </a:r>
            <a:r>
              <a:rPr lang="nl-BE" dirty="0" smtClean="0"/>
              <a:t> do </a:t>
            </a:r>
            <a:r>
              <a:rPr lang="nl-BE" dirty="0" err="1" smtClean="0"/>
              <a:t>you</a:t>
            </a:r>
            <a:r>
              <a:rPr lang="nl-BE" dirty="0" smtClean="0"/>
              <a:t> </a:t>
            </a:r>
            <a:r>
              <a:rPr lang="nl-BE" dirty="0" err="1" smtClean="0"/>
              <a:t>consider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be</a:t>
            </a:r>
            <a:r>
              <a:rPr lang="nl-BE" dirty="0" smtClean="0"/>
              <a:t> the </a:t>
            </a:r>
            <a:r>
              <a:rPr lang="nl-BE" dirty="0" err="1" smtClean="0"/>
              <a:t>main</a:t>
            </a:r>
            <a:r>
              <a:rPr lang="nl-BE" dirty="0" smtClean="0"/>
              <a:t> goals/</a:t>
            </a:r>
            <a:r>
              <a:rPr lang="nl-BE" dirty="0" err="1" smtClean="0"/>
              <a:t>objectives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the </a:t>
            </a:r>
            <a:r>
              <a:rPr lang="nl-BE" dirty="0" err="1" smtClean="0"/>
              <a:t>devco</a:t>
            </a:r>
            <a:r>
              <a:rPr lang="nl-BE" dirty="0" smtClean="0"/>
              <a:t> web site?</a:t>
            </a:r>
          </a:p>
          <a:p>
            <a:r>
              <a:rPr lang="en-GB" dirty="0"/>
              <a:t>What </a:t>
            </a:r>
            <a:r>
              <a:rPr lang="en-GB" dirty="0" smtClean="0"/>
              <a:t>would be our </a:t>
            </a:r>
            <a:r>
              <a:rPr lang="en-GB" dirty="0" err="1" smtClean="0"/>
              <a:t>the“mission</a:t>
            </a:r>
            <a:r>
              <a:rPr lang="en-GB" dirty="0" smtClean="0"/>
              <a:t> </a:t>
            </a:r>
            <a:r>
              <a:rPr lang="en-GB" dirty="0" smtClean="0"/>
              <a:t>statement</a:t>
            </a:r>
            <a:r>
              <a:rPr lang="en-GB" dirty="0" smtClean="0"/>
              <a:t>” for the web site?</a:t>
            </a:r>
            <a:endParaRPr lang="en-GB" dirty="0" smtClean="0"/>
          </a:p>
          <a:p>
            <a:r>
              <a:rPr lang="en-GB" dirty="0" smtClean="0"/>
              <a:t>Elements that could be part of the mission statement:</a:t>
            </a:r>
          </a:p>
          <a:p>
            <a:pPr lvl="1"/>
            <a:r>
              <a:rPr lang="en-GB" dirty="0" smtClean="0"/>
              <a:t>Short term versus long term</a:t>
            </a:r>
          </a:p>
          <a:p>
            <a:pPr lvl="1"/>
            <a:r>
              <a:rPr lang="en-GB" dirty="0" smtClean="0"/>
              <a:t>Functional objectives</a:t>
            </a:r>
          </a:p>
          <a:p>
            <a:pPr lvl="1"/>
            <a:r>
              <a:rPr lang="en-GB" dirty="0" smtClean="0"/>
              <a:t>Performance objectives (% of revisits…)</a:t>
            </a:r>
          </a:p>
          <a:p>
            <a:pPr lvl="1"/>
            <a:r>
              <a:rPr lang="en-GB" dirty="0" smtClean="0"/>
              <a:t>Etc</a:t>
            </a:r>
            <a:r>
              <a:rPr lang="en-GB" dirty="0" smtClean="0"/>
              <a:t>.</a:t>
            </a:r>
          </a:p>
          <a:p>
            <a:r>
              <a:rPr lang="en-GB" dirty="0" smtClean="0"/>
              <a:t>= split up in two groups – work on white board</a:t>
            </a:r>
            <a:endParaRPr lang="nl-BE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3C6F02-E407-442B-93C3-136B5EBFBFA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99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879" y="2622544"/>
            <a:ext cx="8041933" cy="1012038"/>
          </a:xfrm>
        </p:spPr>
        <p:txBody>
          <a:bodyPr/>
          <a:lstStyle/>
          <a:p>
            <a:pPr algn="r"/>
            <a:r>
              <a:rPr lang="en-GB" noProof="0" smtClean="0">
                <a:solidFill>
                  <a:schemeClr val="tx2"/>
                </a:solidFill>
              </a:rPr>
              <a:t>break</a:t>
            </a:r>
            <a:endParaRPr lang="en-GB" noProof="0">
              <a:solidFill>
                <a:schemeClr val="tx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Content Placeholder 5"/>
          <p:cNvSpPr txBox="1">
            <a:spLocks/>
          </p:cNvSpPr>
          <p:nvPr/>
        </p:nvSpPr>
        <p:spPr>
          <a:xfrm>
            <a:off x="539552" y="3719312"/>
            <a:ext cx="2857535" cy="28575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ts val="800"/>
              </a:spcBef>
              <a:buFont typeface="Wingdings" pitchFamily="2" charset="2"/>
              <a:buNone/>
              <a:defRPr/>
            </a:pPr>
            <a:r>
              <a:rPr lang="nl-BE" sz="1800" kern="0" dirty="0" smtClean="0">
                <a:solidFill>
                  <a:schemeClr val="tx2"/>
                </a:solidFill>
                <a:latin typeface="Calibri"/>
                <a:ea typeface="+mn-ea"/>
                <a:cs typeface="+mn-cs"/>
              </a:rPr>
              <a:t>15:15 – 15:30</a:t>
            </a:r>
            <a:endParaRPr lang="nl-BE" sz="1800" kern="0" dirty="0">
              <a:solidFill>
                <a:schemeClr val="tx2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346114" name="Picture 2" descr="http://farm1.static.flickr.com/180/429353037_8222db6ea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365104"/>
            <a:ext cx="7921625" cy="18007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3"/>
          <p:cNvSpPr>
            <a:spLocks noGrp="1"/>
          </p:cNvSpPr>
          <p:nvPr>
            <p:ph type="title"/>
          </p:nvPr>
        </p:nvSpPr>
        <p:spPr bwMode="auto">
          <a:xfrm>
            <a:off x="490538" y="2622550"/>
            <a:ext cx="7461250" cy="1012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noProof="0" dirty="0" smtClean="0"/>
              <a:t>Key pages: building blocks</a:t>
            </a:r>
            <a:endParaRPr lang="en-GB" noProof="0" dirty="0" smtClean="0"/>
          </a:p>
        </p:txBody>
      </p:sp>
      <p:sp>
        <p:nvSpPr>
          <p:cNvPr id="80899" name="Text Placeholder 4"/>
          <p:cNvSpPr>
            <a:spLocks noGrp="1"/>
          </p:cNvSpPr>
          <p:nvPr>
            <p:ph type="body" sz="quarter" idx="10"/>
          </p:nvPr>
        </p:nvSpPr>
        <p:spPr bwMode="auto">
          <a:xfrm>
            <a:off x="471488" y="3773488"/>
            <a:ext cx="7462837" cy="17414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endParaRPr lang="nl-BE" sz="1800" i="1" dirty="0" smtClean="0"/>
          </a:p>
        </p:txBody>
      </p:sp>
      <p:sp>
        <p:nvSpPr>
          <p:cNvPr id="4" name="Content Placeholder 5"/>
          <p:cNvSpPr txBox="1">
            <a:spLocks/>
          </p:cNvSpPr>
          <p:nvPr/>
        </p:nvSpPr>
        <p:spPr>
          <a:xfrm>
            <a:off x="5675278" y="3719312"/>
            <a:ext cx="2857535" cy="285752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nl-B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nl-BE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734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Key</a:t>
            </a:r>
            <a:r>
              <a:rPr lang="nl-BE" dirty="0" smtClean="0"/>
              <a:t> pages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What</a:t>
            </a:r>
            <a:r>
              <a:rPr lang="nl-BE" dirty="0" smtClean="0"/>
              <a:t> are the building </a:t>
            </a:r>
            <a:r>
              <a:rPr lang="nl-BE" dirty="0" err="1" smtClean="0"/>
              <a:t>blocks</a:t>
            </a:r>
            <a:r>
              <a:rPr lang="nl-BE" dirty="0" smtClean="0"/>
              <a:t> (content, </a:t>
            </a:r>
            <a:r>
              <a:rPr lang="nl-BE" dirty="0" err="1" smtClean="0"/>
              <a:t>elements</a:t>
            </a:r>
            <a:r>
              <a:rPr lang="nl-BE" dirty="0" smtClean="0"/>
              <a:t>, </a:t>
            </a:r>
            <a:r>
              <a:rPr lang="nl-BE" dirty="0" err="1" smtClean="0"/>
              <a:t>functions</a:t>
            </a:r>
            <a:r>
              <a:rPr lang="nl-BE" dirty="0" smtClean="0"/>
              <a:t>) on the </a:t>
            </a:r>
            <a:r>
              <a:rPr lang="nl-BE" dirty="0" err="1" smtClean="0"/>
              <a:t>following</a:t>
            </a:r>
            <a:r>
              <a:rPr lang="nl-BE" dirty="0" smtClean="0"/>
              <a:t> pages:</a:t>
            </a:r>
          </a:p>
          <a:p>
            <a:pPr lvl="1"/>
            <a:r>
              <a:rPr lang="nl-BE" dirty="0" smtClean="0"/>
              <a:t>Home page</a:t>
            </a:r>
          </a:p>
          <a:p>
            <a:pPr lvl="1"/>
            <a:r>
              <a:rPr lang="nl-BE" dirty="0" smtClean="0"/>
              <a:t>Country /topic landing page</a:t>
            </a:r>
          </a:p>
          <a:p>
            <a:r>
              <a:rPr lang="en-GB" dirty="0"/>
              <a:t>= split up in two groups – work on </a:t>
            </a:r>
            <a:r>
              <a:rPr lang="en-GB" dirty="0" smtClean="0"/>
              <a:t>A3 paper</a:t>
            </a:r>
            <a:endParaRPr lang="nl-B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56873F-55EB-4E57-A76D-ADC9035522F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41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3"/>
          <p:cNvSpPr>
            <a:spLocks noGrp="1"/>
          </p:cNvSpPr>
          <p:nvPr>
            <p:ph type="title"/>
          </p:nvPr>
        </p:nvSpPr>
        <p:spPr bwMode="auto">
          <a:xfrm>
            <a:off x="490537" y="2622550"/>
            <a:ext cx="8042275" cy="1012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noProof="0" dirty="0" smtClean="0"/>
              <a:t>Wrap-up</a:t>
            </a:r>
            <a:endParaRPr lang="en-GB" noProof="0" dirty="0" smtClean="0"/>
          </a:p>
        </p:txBody>
      </p:sp>
      <p:sp>
        <p:nvSpPr>
          <p:cNvPr id="80899" name="Text Placeholder 4"/>
          <p:cNvSpPr>
            <a:spLocks noGrp="1"/>
          </p:cNvSpPr>
          <p:nvPr>
            <p:ph type="body" sz="quarter" idx="10"/>
          </p:nvPr>
        </p:nvSpPr>
        <p:spPr bwMode="auto">
          <a:xfrm>
            <a:off x="611188" y="3773488"/>
            <a:ext cx="7921625" cy="17414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endParaRPr lang="nl-BE" sz="1800" i="1" dirty="0" smtClean="0"/>
          </a:p>
        </p:txBody>
      </p:sp>
      <p:sp>
        <p:nvSpPr>
          <p:cNvPr id="4" name="Content Placeholder 5"/>
          <p:cNvSpPr txBox="1">
            <a:spLocks/>
          </p:cNvSpPr>
          <p:nvPr/>
        </p:nvSpPr>
        <p:spPr>
          <a:xfrm>
            <a:off x="5675278" y="3719312"/>
            <a:ext cx="2857535" cy="285752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nl-B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16:55</a:t>
            </a:r>
            <a:r>
              <a:rPr kumimoji="0" lang="nl-BE" sz="18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17:00</a:t>
            </a:r>
            <a:endParaRPr kumimoji="0" lang="nl-BE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onclusion by Mark Cummins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6" y="4365104"/>
            <a:ext cx="7921627" cy="1800000"/>
          </a:xfrm>
          <a:prstGeom prst="rect">
            <a:avLst/>
          </a:prstGeom>
          <a:noFill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572000" y="5874055"/>
            <a:ext cx="39608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defRPr/>
            </a:pPr>
            <a:r>
              <a:rPr lang="en-US" sz="1200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conclusion, from flickr.com by Mark Cummins 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 smtClean="0"/>
              <a:t>Finish analysis report</a:t>
            </a:r>
          </a:p>
          <a:p>
            <a:r>
              <a:rPr lang="en-GB" noProof="0" dirty="0" smtClean="0"/>
              <a:t>Classification workshops (3)</a:t>
            </a:r>
          </a:p>
          <a:p>
            <a:pPr lvl="1"/>
            <a:r>
              <a:rPr lang="en-GB" noProof="0" dirty="0" smtClean="0"/>
              <a:t>Top-down classification for the </a:t>
            </a:r>
            <a:r>
              <a:rPr lang="en-GB" noProof="0" dirty="0" err="1" smtClean="0"/>
              <a:t>devco</a:t>
            </a:r>
            <a:r>
              <a:rPr lang="en-GB" noProof="0" dirty="0" smtClean="0"/>
              <a:t> web site</a:t>
            </a:r>
          </a:p>
          <a:p>
            <a:r>
              <a:rPr lang="en-GB" noProof="0" dirty="0" smtClean="0"/>
              <a:t>Wireframes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noProof="0" smtClean="0"/>
              <a:t>Wrap-up and Closing</a:t>
            </a:r>
            <a:endParaRPr lang="en-GB" noProof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Next steps…</a:t>
            </a:r>
            <a:endParaRPr lang="en-GB" noProof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7904163" y="11113"/>
            <a:ext cx="611187" cy="287337"/>
          </a:xfrm>
          <a:solidFill>
            <a:schemeClr val="tx2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fld id="{C9093F76-9D99-4C77-8AC4-7406797B18E1}" type="slidenum">
              <a:rPr lang="en-US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3"/>
          <p:cNvSpPr>
            <a:spLocks noGrp="1"/>
          </p:cNvSpPr>
          <p:nvPr>
            <p:ph type="title"/>
          </p:nvPr>
        </p:nvSpPr>
        <p:spPr bwMode="auto">
          <a:xfrm>
            <a:off x="490537" y="2622550"/>
            <a:ext cx="8042275" cy="1012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noProof="0" smtClean="0"/>
              <a:t>Thank you!</a:t>
            </a:r>
          </a:p>
        </p:txBody>
      </p:sp>
      <p:sp>
        <p:nvSpPr>
          <p:cNvPr id="80899" name="Text Placeholder 4"/>
          <p:cNvSpPr>
            <a:spLocks noGrp="1"/>
          </p:cNvSpPr>
          <p:nvPr>
            <p:ph type="body" sz="quarter" idx="10"/>
          </p:nvPr>
        </p:nvSpPr>
        <p:spPr bwMode="auto">
          <a:xfrm>
            <a:off x="471488" y="3773488"/>
            <a:ext cx="7462837" cy="17414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endParaRPr lang="nl-BE" sz="1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Content Placeholder 2"/>
          <p:cNvSpPr>
            <a:spLocks noGrp="1"/>
          </p:cNvSpPr>
          <p:nvPr>
            <p:ph sz="quarter" idx="10"/>
          </p:nvPr>
        </p:nvSpPr>
        <p:spPr bwMode="auto">
          <a:xfrm>
            <a:off x="4654550" y="5165725"/>
            <a:ext cx="4132263" cy="5937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0" indent="0"/>
            <a:r>
              <a:rPr lang="en-GB" noProof="0" smtClean="0">
                <a:solidFill>
                  <a:srgbClr val="FFCC00"/>
                </a:solidFill>
              </a:rPr>
              <a:t>Koen Peters</a:t>
            </a:r>
          </a:p>
        </p:txBody>
      </p:sp>
      <p:sp>
        <p:nvSpPr>
          <p:cNvPr id="167939" name="Content Placeholder 5"/>
          <p:cNvSpPr>
            <a:spLocks noGrp="1"/>
          </p:cNvSpPr>
          <p:nvPr>
            <p:ph sz="quarter" idx="11"/>
          </p:nvPr>
        </p:nvSpPr>
        <p:spPr bwMode="auto">
          <a:xfrm>
            <a:off x="4654550" y="5759450"/>
            <a:ext cx="4132263" cy="3635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/>
            <a:r>
              <a:rPr lang="en-GB" noProof="0" dirty="0" smtClean="0"/>
              <a:t>kp@namahn.com		+32 485 597 746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0538" y="142875"/>
            <a:ext cx="7461250" cy="10112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noProof="0" smtClean="0"/>
              <a:t>Agenda</a:t>
            </a:r>
          </a:p>
        </p:txBody>
      </p:sp>
      <p:sp>
        <p:nvSpPr>
          <p:cNvPr id="79875" name="Content Placeholder 4"/>
          <p:cNvSpPr>
            <a:spLocks noGrp="1"/>
          </p:cNvSpPr>
          <p:nvPr>
            <p:ph idx="1"/>
          </p:nvPr>
        </p:nvSpPr>
        <p:spPr bwMode="auto">
          <a:xfrm>
            <a:off x="487362" y="1316038"/>
            <a:ext cx="8117085" cy="506529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indent="-304800" eaLnBrk="1" hangingPunct="1"/>
            <a:r>
              <a:rPr lang="en-GB" noProof="0" dirty="0" smtClean="0"/>
              <a:t>Part 1</a:t>
            </a:r>
          </a:p>
          <a:p>
            <a:pPr lvl="1" indent="-304800" eaLnBrk="1" hangingPunct="1"/>
            <a:r>
              <a:rPr lang="en-GB" dirty="0" smtClean="0"/>
              <a:t>Target audiences brainstorm</a:t>
            </a:r>
            <a:endParaRPr lang="en-GB" noProof="0" dirty="0" smtClean="0"/>
          </a:p>
          <a:p>
            <a:pPr lvl="1" indent="-304800" eaLnBrk="1" hangingPunct="1"/>
            <a:r>
              <a:rPr lang="en-GB" noProof="0" dirty="0" smtClean="0"/>
              <a:t>Goals/objectives</a:t>
            </a:r>
          </a:p>
          <a:p>
            <a:pPr lvl="1" indent="-304800" eaLnBrk="1" hangingPunct="1"/>
            <a:r>
              <a:rPr lang="en-GB" noProof="0" dirty="0" smtClean="0"/>
              <a:t>[</a:t>
            </a:r>
            <a:r>
              <a:rPr lang="en-GB" noProof="0" dirty="0" smtClean="0"/>
              <a:t>15:15 </a:t>
            </a:r>
            <a:r>
              <a:rPr lang="en-GB" noProof="0" dirty="0"/>
              <a:t>– coffee break]</a:t>
            </a:r>
          </a:p>
          <a:p>
            <a:pPr marL="342900" lvl="1" indent="-304800" eaLnBrk="1" hangingPunct="1">
              <a:spcBef>
                <a:spcPts val="3000"/>
              </a:spcBef>
              <a:spcAft>
                <a:spcPct val="0"/>
              </a:spcAft>
              <a:buClrTx/>
              <a:buSzPct val="80000"/>
              <a:buBlip>
                <a:blip r:embed="rId3"/>
              </a:buBlip>
            </a:pPr>
            <a:r>
              <a:rPr lang="en-GB" sz="3200" noProof="0" dirty="0" smtClean="0">
                <a:ea typeface="+mn-ea"/>
                <a:cs typeface="+mn-cs"/>
              </a:rPr>
              <a:t>Part 2</a:t>
            </a:r>
            <a:endParaRPr lang="en-GB" sz="3200" noProof="0" dirty="0">
              <a:ea typeface="+mn-ea"/>
              <a:cs typeface="+mn-cs"/>
            </a:endParaRPr>
          </a:p>
          <a:p>
            <a:pPr lvl="1" indent="-304800" eaLnBrk="1" hangingPunct="1"/>
            <a:r>
              <a:rPr lang="en-GB" noProof="0" dirty="0" smtClean="0"/>
              <a:t>(COINS)</a:t>
            </a:r>
          </a:p>
          <a:p>
            <a:pPr lvl="1" indent="-304800" eaLnBrk="1" hangingPunct="1"/>
            <a:r>
              <a:rPr lang="en-GB" noProof="0" dirty="0" smtClean="0"/>
              <a:t>Landing page (country/topic): building blocks</a:t>
            </a:r>
          </a:p>
          <a:p>
            <a:pPr lvl="1" indent="-304800" eaLnBrk="1" hangingPunct="1"/>
            <a:r>
              <a:rPr lang="en-GB" noProof="0" dirty="0" smtClean="0"/>
              <a:t>Home page: building blocks</a:t>
            </a:r>
            <a:endParaRPr lang="en-GB" noProof="0" dirty="0"/>
          </a:p>
          <a:p>
            <a:pPr lvl="1" indent="-304800" eaLnBrk="1" hangingPunct="1"/>
            <a:r>
              <a:rPr lang="en-GB" noProof="0" dirty="0" smtClean="0"/>
              <a:t>Wrap-up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Workshop scope</a:t>
            </a:r>
            <a:endParaRPr lang="en-GB" noProof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 smtClean="0"/>
              <a:t>Objectives</a:t>
            </a:r>
          </a:p>
          <a:p>
            <a:pPr lvl="1"/>
            <a:r>
              <a:rPr lang="en-GB" noProof="0" dirty="0" smtClean="0"/>
              <a:t>Come up with a common vision for </a:t>
            </a:r>
            <a:r>
              <a:rPr lang="en-GB" noProof="0" dirty="0" err="1" smtClean="0"/>
              <a:t>devco</a:t>
            </a:r>
            <a:r>
              <a:rPr lang="en-GB" noProof="0" dirty="0" smtClean="0"/>
              <a:t> website (mission statement)</a:t>
            </a:r>
          </a:p>
          <a:p>
            <a:pPr lvl="1"/>
            <a:r>
              <a:rPr lang="en-GB" dirty="0" smtClean="0"/>
              <a:t>Target audience</a:t>
            </a:r>
          </a:p>
          <a:p>
            <a:pPr lvl="1"/>
            <a:r>
              <a:rPr lang="en-GB" noProof="0" dirty="0" smtClean="0"/>
              <a:t>Objectives/goals</a:t>
            </a:r>
          </a:p>
          <a:p>
            <a:pPr lvl="1"/>
            <a:r>
              <a:rPr lang="en-GB" noProof="0" dirty="0" smtClean="0"/>
              <a:t>First design explorations for a landing page (country/topic) and the home page</a:t>
            </a:r>
            <a:endParaRPr lang="en-GB" noProof="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noProof="0" smtClean="0"/>
              <a:t>Introduction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E7A57B4-FEF6-4F24-8DD8-4D9CE47B87D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51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3"/>
          <p:cNvSpPr>
            <a:spLocks noGrp="1"/>
          </p:cNvSpPr>
          <p:nvPr>
            <p:ph type="title"/>
          </p:nvPr>
        </p:nvSpPr>
        <p:spPr bwMode="auto">
          <a:xfrm>
            <a:off x="490538" y="2622550"/>
            <a:ext cx="7461250" cy="1012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GB" noProof="0" dirty="0" smtClean="0"/>
              <a:t>Target audiences</a:t>
            </a:r>
          </a:p>
        </p:txBody>
      </p:sp>
      <p:sp>
        <p:nvSpPr>
          <p:cNvPr id="80899" name="Text Placeholder 4"/>
          <p:cNvSpPr>
            <a:spLocks noGrp="1"/>
          </p:cNvSpPr>
          <p:nvPr>
            <p:ph type="body" sz="quarter" idx="10"/>
          </p:nvPr>
        </p:nvSpPr>
        <p:spPr bwMode="auto">
          <a:xfrm>
            <a:off x="471488" y="3773488"/>
            <a:ext cx="7462837" cy="17414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/>
            <a:endParaRPr lang="nl-BE" sz="1800" i="1" dirty="0" smtClean="0"/>
          </a:p>
        </p:txBody>
      </p:sp>
      <p:sp>
        <p:nvSpPr>
          <p:cNvPr id="4" name="Content Placeholder 5"/>
          <p:cNvSpPr txBox="1">
            <a:spLocks/>
          </p:cNvSpPr>
          <p:nvPr/>
        </p:nvSpPr>
        <p:spPr>
          <a:xfrm>
            <a:off x="5675278" y="3719312"/>
            <a:ext cx="2857535" cy="285752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nl-BE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P:\astwo3\execute\pics\algemeen\IMG_04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7" y="4365104"/>
            <a:ext cx="7921625" cy="1800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 smtClean="0"/>
              <a:t>Target audiences brainstorm</a:t>
            </a:r>
            <a:endParaRPr lang="en-GB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1. Write </a:t>
            </a:r>
            <a:r>
              <a:rPr lang="en-GB" dirty="0"/>
              <a:t>down on </a:t>
            </a:r>
            <a:r>
              <a:rPr lang="en-GB" dirty="0" smtClean="0"/>
              <a:t>post-its the </a:t>
            </a:r>
            <a:r>
              <a:rPr lang="en-GB" noProof="0" dirty="0" smtClean="0"/>
              <a:t>main target audiences you see</a:t>
            </a:r>
          </a:p>
          <a:p>
            <a:r>
              <a:rPr lang="en-GB" dirty="0" smtClean="0"/>
              <a:t>2</a:t>
            </a:r>
            <a:r>
              <a:rPr lang="en-GB" noProof="0" dirty="0" smtClean="0"/>
              <a:t>. Group the target audiences</a:t>
            </a:r>
          </a:p>
          <a:p>
            <a:r>
              <a:rPr lang="en-GB" dirty="0"/>
              <a:t>3</a:t>
            </a:r>
            <a:r>
              <a:rPr lang="en-GB" dirty="0" smtClean="0"/>
              <a:t>. Prioritize (primary, secondary, tertiary)</a:t>
            </a:r>
          </a:p>
          <a:p>
            <a:r>
              <a:rPr lang="en-GB" dirty="0"/>
              <a:t>4</a:t>
            </a:r>
            <a:r>
              <a:rPr lang="en-GB" noProof="0" dirty="0" smtClean="0"/>
              <a:t>. Determine what is typical for each group?</a:t>
            </a:r>
          </a:p>
          <a:p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E7A57B4-FEF6-4F24-8DD8-4D9CE47B87D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77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Quotes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err="1" smtClean="0"/>
              <a:t>Assumed</a:t>
            </a:r>
            <a:r>
              <a:rPr lang="nl-BE" dirty="0" smtClean="0"/>
              <a:t> target </a:t>
            </a:r>
            <a:r>
              <a:rPr lang="nl-BE" dirty="0" err="1" smtClean="0"/>
              <a:t>audiences</a:t>
            </a:r>
            <a:r>
              <a:rPr lang="nl-BE" dirty="0" smtClean="0"/>
              <a:t> (user interviews)</a:t>
            </a:r>
          </a:p>
          <a:p>
            <a:pPr lvl="1"/>
            <a:endParaRPr lang="nl-BE" dirty="0"/>
          </a:p>
          <a:p>
            <a:pPr lvl="1"/>
            <a:r>
              <a:rPr lang="en-US" dirty="0" smtClean="0"/>
              <a:t>“NGO’s</a:t>
            </a:r>
            <a:r>
              <a:rPr lang="en-US" dirty="0"/>
              <a:t>, </a:t>
            </a:r>
            <a:r>
              <a:rPr lang="en-US" dirty="0" smtClean="0"/>
              <a:t>governments</a:t>
            </a:r>
            <a:r>
              <a:rPr lang="en-US" dirty="0"/>
              <a:t>, researchers, students and EC </a:t>
            </a:r>
            <a:r>
              <a:rPr lang="en-US" dirty="0" smtClean="0"/>
              <a:t>workers”</a:t>
            </a:r>
            <a:endParaRPr lang="en-US" dirty="0"/>
          </a:p>
          <a:p>
            <a:pPr lvl="1"/>
            <a:r>
              <a:rPr lang="en-US" dirty="0"/>
              <a:t>“It is an information channel for specialists who are looking for funding. Public audience should also be target audience</a:t>
            </a:r>
            <a:r>
              <a:rPr lang="en-US" dirty="0" smtClean="0"/>
              <a:t>.”</a:t>
            </a:r>
          </a:p>
          <a:p>
            <a:pPr lvl="1"/>
            <a:r>
              <a:rPr lang="en-US" dirty="0" smtClean="0"/>
              <a:t>Different </a:t>
            </a:r>
            <a:r>
              <a:rPr lang="en-US" dirty="0"/>
              <a:t>stakeholders in countries (e.g. farmers)” </a:t>
            </a:r>
          </a:p>
          <a:p>
            <a:pPr lvl="1"/>
            <a:r>
              <a:rPr lang="en-US" dirty="0"/>
              <a:t>“Site should be also for public audience. There should be clear access to e.g. schools and students. </a:t>
            </a:r>
            <a:r>
              <a:rPr lang="en-US" dirty="0" err="1"/>
              <a:t>Devco</a:t>
            </a:r>
            <a:r>
              <a:rPr lang="en-US" dirty="0"/>
              <a:t> has an educating </a:t>
            </a:r>
            <a:r>
              <a:rPr lang="en-US" dirty="0" smtClean="0"/>
              <a:t>role. There </a:t>
            </a:r>
            <a:r>
              <a:rPr lang="en-US" dirty="0"/>
              <a:t>could be </a:t>
            </a:r>
            <a:r>
              <a:rPr lang="en-US" dirty="0" smtClean="0"/>
              <a:t>for instance </a:t>
            </a:r>
            <a:r>
              <a:rPr lang="en-US" dirty="0"/>
              <a:t>queries and games for the school students</a:t>
            </a:r>
            <a:r>
              <a:rPr lang="en-US" dirty="0" smtClean="0"/>
              <a:t>.”</a:t>
            </a:r>
            <a:endParaRPr lang="en-US" dirty="0"/>
          </a:p>
          <a:p>
            <a:pPr lvl="1"/>
            <a:r>
              <a:rPr lang="en-US" dirty="0"/>
              <a:t>“Country information is also interesting for the schools</a:t>
            </a:r>
            <a:r>
              <a:rPr lang="en-US" dirty="0" smtClean="0"/>
              <a:t>.”</a:t>
            </a:r>
            <a:endParaRPr lang="nl-B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E7A57B4-FEF6-4F24-8DD8-4D9CE47B87D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30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Step 1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Write down on post-its the main target audiences you </a:t>
            </a:r>
            <a:r>
              <a:rPr lang="en-GB" dirty="0" smtClean="0"/>
              <a:t>see:</a:t>
            </a:r>
          </a:p>
          <a:p>
            <a:r>
              <a:rPr lang="en-GB" dirty="0" smtClean="0"/>
              <a:t>individual </a:t>
            </a:r>
            <a:r>
              <a:rPr lang="en-GB" dirty="0"/>
              <a:t>exercise, 5 </a:t>
            </a:r>
            <a:r>
              <a:rPr lang="en-GB" dirty="0" smtClean="0"/>
              <a:t>minutes</a:t>
            </a:r>
          </a:p>
          <a:p>
            <a:r>
              <a:rPr lang="en-GB" dirty="0" smtClean="0"/>
              <a:t>(we will eliminate the doubles afterwards)</a:t>
            </a:r>
            <a:endParaRPr lang="nl-B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E7A57B4-FEF6-4F24-8DD8-4D9CE47B87D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09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Step 2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Group </a:t>
            </a:r>
            <a:r>
              <a:rPr lang="en-GB" dirty="0"/>
              <a:t>the target </a:t>
            </a:r>
            <a:r>
              <a:rPr lang="en-GB" dirty="0" smtClean="0"/>
              <a:t>audiences: which </a:t>
            </a:r>
            <a:r>
              <a:rPr lang="en-GB" dirty="0"/>
              <a:t>ones belong </a:t>
            </a:r>
            <a:r>
              <a:rPr lang="en-GB" dirty="0" smtClean="0"/>
              <a:t>together?</a:t>
            </a:r>
            <a:endParaRPr lang="en-GB" dirty="0"/>
          </a:p>
          <a:p>
            <a:r>
              <a:rPr lang="en-GB" dirty="0" smtClean="0"/>
              <a:t>= group exercise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E7A57B4-FEF6-4F24-8DD8-4D9CE47B87D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58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Step 3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Prioritize the target audience groups</a:t>
            </a:r>
            <a:endParaRPr lang="en-GB" dirty="0"/>
          </a:p>
          <a:p>
            <a:pPr lvl="1"/>
            <a:r>
              <a:rPr lang="en-GB" i="1" dirty="0" smtClean="0">
                <a:solidFill>
                  <a:schemeClr val="bg1">
                    <a:lumMod val="65000"/>
                  </a:schemeClr>
                </a:solidFill>
              </a:rPr>
              <a:t>Primary target audience =  top priority!</a:t>
            </a:r>
            <a:endParaRPr lang="en-GB" i="1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GB" i="1" dirty="0" smtClean="0">
                <a:solidFill>
                  <a:schemeClr val="bg1">
                    <a:lumMod val="65000"/>
                  </a:schemeClr>
                </a:solidFill>
              </a:rPr>
              <a:t>Secondary</a:t>
            </a:r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 target audience </a:t>
            </a:r>
            <a:r>
              <a:rPr lang="en-GB" i="1" dirty="0" smtClean="0">
                <a:solidFill>
                  <a:schemeClr val="bg1">
                    <a:lumMod val="65000"/>
                  </a:schemeClr>
                </a:solidFill>
              </a:rPr>
              <a:t>= still </a:t>
            </a:r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quite </a:t>
            </a:r>
            <a:r>
              <a:rPr lang="en-GB" i="1" dirty="0" smtClean="0">
                <a:solidFill>
                  <a:schemeClr val="bg1">
                    <a:lumMod val="65000"/>
                  </a:schemeClr>
                </a:solidFill>
              </a:rPr>
              <a:t>important…</a:t>
            </a:r>
            <a:endParaRPr lang="en-GB" i="1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GB" i="1" dirty="0" smtClean="0">
                <a:solidFill>
                  <a:schemeClr val="bg1">
                    <a:lumMod val="65000"/>
                  </a:schemeClr>
                </a:solidFill>
              </a:rPr>
              <a:t>Tertiary</a:t>
            </a:r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 target audience </a:t>
            </a:r>
            <a:r>
              <a:rPr lang="en-GB" i="1" dirty="0" smtClean="0">
                <a:solidFill>
                  <a:schemeClr val="bg1">
                    <a:lumMod val="65000"/>
                  </a:schemeClr>
                </a:solidFill>
              </a:rPr>
              <a:t>= less </a:t>
            </a:r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important, </a:t>
            </a:r>
            <a:r>
              <a:rPr lang="en-GB" i="1" dirty="0" smtClean="0">
                <a:solidFill>
                  <a:schemeClr val="bg1">
                    <a:lumMod val="65000"/>
                  </a:schemeClr>
                </a:solidFill>
              </a:rPr>
              <a:t>a nice </a:t>
            </a:r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to have if we </a:t>
            </a:r>
            <a:r>
              <a:rPr lang="en-GB" i="1" dirty="0" smtClean="0">
                <a:solidFill>
                  <a:schemeClr val="bg1">
                    <a:lumMod val="65000"/>
                  </a:schemeClr>
                </a:solidFill>
              </a:rPr>
              <a:t>are able to </a:t>
            </a:r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serve </a:t>
            </a:r>
            <a:r>
              <a:rPr lang="en-GB" i="1" dirty="0" smtClean="0">
                <a:solidFill>
                  <a:schemeClr val="bg1">
                    <a:lumMod val="65000"/>
                  </a:schemeClr>
                </a:solidFill>
              </a:rPr>
              <a:t>their needs</a:t>
            </a:r>
          </a:p>
          <a:p>
            <a:r>
              <a:rPr lang="en-GB" dirty="0" smtClean="0"/>
              <a:t>= </a:t>
            </a:r>
            <a:r>
              <a:rPr lang="en-GB" dirty="0" smtClean="0"/>
              <a:t>voting exercise</a:t>
            </a:r>
          </a:p>
          <a:p>
            <a:pPr lvl="1"/>
            <a:r>
              <a:rPr lang="en-GB" dirty="0"/>
              <a:t>E</a:t>
            </a:r>
            <a:r>
              <a:rPr lang="en-GB" dirty="0" smtClean="0"/>
              <a:t>very participant gets 3 red dots to indicate target audiences that have in his/her opinion a high priority</a:t>
            </a:r>
            <a:endParaRPr lang="nl-B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E7A57B4-FEF6-4F24-8DD8-4D9CE47B87D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51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xxxxxxPresentationYYYYMMDD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xxxxxxPresentationYYYYMMDDEMBED">
      <a:majorFont>
        <a:latin typeface="Droid Sans"/>
        <a:ea typeface="ヒラギノ角ゴ ProN W3"/>
        <a:cs typeface="ヒラギノ角ゴ ProN W3"/>
      </a:majorFont>
      <a:minorFont>
        <a:latin typeface="Droid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rtlCol="0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xxxxxxPresentationYYYYMMDDEMB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Lucida Sans Unicode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Lucida Sans Unicode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Lucida Sans Unicode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_agenda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_chapter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_content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3_chapter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2_content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3_content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_xxxxxxPresentationYYYYMMDD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xxxxxxPresentationYYYYMMDDEMBED">
      <a:majorFont>
        <a:latin typeface="Droid Sans"/>
        <a:ea typeface="ヒラギノ角ゴ ProN W3"/>
        <a:cs typeface="ヒラギノ角ゴ ProN W3"/>
      </a:majorFont>
      <a:minorFont>
        <a:latin typeface="Droid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rtlCol="0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xxxxxxPresentationYYYYMMDDEMB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tent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4_chapter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4_content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5_chapter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7_content">
  <a:themeElements>
    <a:clrScheme name="1_TextContent Norm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6_chapter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5_content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6_content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8_content">
  <a:themeElements>
    <a:clrScheme name="1_TextContent Norm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34_imageBG(white)">
  <a:themeElements>
    <a:clrScheme name="3_TextContent Norm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3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9_content">
  <a:themeElements>
    <a:clrScheme name="1_TextContent Norm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agenda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10_content">
  <a:themeElements>
    <a:clrScheme name="1_TextContent Norm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hapter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image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3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3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imageBlack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3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99"/>
        </a:solidFill>
        <a:ln w="38100" cap="rnd" cmpd="sng" algn="ctr">
          <a:solidFill>
            <a:srgbClr val="FF9933"/>
          </a:solidFill>
          <a:prstDash val="solid"/>
          <a:round/>
          <a:headEnd type="none" w="med" len="med"/>
          <a:tailEnd type="none" w="med" len="med"/>
        </a:ln>
        <a:effectLst>
          <a:outerShdw blurRad="50800" dist="63500" dir="2700000" algn="ctr" rotWithShape="0">
            <a:schemeClr val="tx1">
              <a:alpha val="50000"/>
            </a:schemeClr>
          </a:outerShdw>
        </a:effectLst>
      </a:spPr>
      <a:bodyPr vert="horz" wrap="square" lIns="50800" tIns="50800" rIns="50800" bIns="50800" numCol="1" rtlCol="0" anchor="t" anchorCtr="0" compatLnSpc="1">
        <a:prstTxWarp prst="textNoShape">
          <a:avLst/>
        </a:prstTxWarp>
      </a:bodyPr>
      <a:lstStyle>
        <a:defPPr marL="0" marR="0" indent="0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3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mindset">
  <a:themeElements>
    <a:clrScheme name="Namahn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3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3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chapter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agenda">
  <a:themeElements>
    <a:clrScheme name="namahnContent">
      <a:dk1>
        <a:srgbClr val="483838"/>
      </a:dk1>
      <a:lt1>
        <a:srgbClr val="FFFFFF"/>
      </a:lt1>
      <a:dk2>
        <a:srgbClr val="5A5A5A"/>
      </a:dk2>
      <a:lt2>
        <a:srgbClr val="808080"/>
      </a:lt2>
      <a:accent1>
        <a:srgbClr val="FFCC00"/>
      </a:accent1>
      <a:accent2>
        <a:srgbClr val="1F6396"/>
      </a:accent2>
      <a:accent3>
        <a:srgbClr val="872E7E"/>
      </a:accent3>
      <a:accent4>
        <a:srgbClr val="9E4316"/>
      </a:accent4>
      <a:accent5>
        <a:srgbClr val="FFFF00"/>
      </a:accent5>
      <a:accent6>
        <a:srgbClr val="C8E1F3"/>
      </a:accent6>
      <a:hlink>
        <a:srgbClr val="763210"/>
      </a:hlink>
      <a:folHlink>
        <a:srgbClr val="763210"/>
      </a:folHlink>
    </a:clrScheme>
    <a:fontScheme name="1_TextContent Norma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50800" tIns="50800" rIns="50800" bIns="5080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ヒラギノ角ゴ ProN W3"/>
            <a:cs typeface="ヒラギノ角ゴ ProN W3"/>
            <a:sym typeface="45 Helvetica Light"/>
          </a:defRPr>
        </a:defPPr>
      </a:lstStyle>
    </a:lnDef>
  </a:objectDefaults>
  <a:extraClrSchemeLst>
    <a:extraClrScheme>
      <a:clrScheme name="1_TextContent Norm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Content Norm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Content Norm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xxxxxxPresentationYYYYMMDD</Template>
  <TotalTime>5712</TotalTime>
  <Words>525</Words>
  <Application>Microsoft Office PowerPoint</Application>
  <PresentationFormat>On-screen Show (4:3)</PresentationFormat>
  <Paragraphs>102</Paragraphs>
  <Slides>19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30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50" baseType="lpstr">
      <vt:lpstr>xxxxxxPresentationYYYYMMDD</vt:lpstr>
      <vt:lpstr>content</vt:lpstr>
      <vt:lpstr>agenda</vt:lpstr>
      <vt:lpstr>chapter</vt:lpstr>
      <vt:lpstr>image</vt:lpstr>
      <vt:lpstr>imageBlack</vt:lpstr>
      <vt:lpstr>mindset</vt:lpstr>
      <vt:lpstr>1_chapter</vt:lpstr>
      <vt:lpstr>1_agenda</vt:lpstr>
      <vt:lpstr>Default Design</vt:lpstr>
      <vt:lpstr>1_Default Design</vt:lpstr>
      <vt:lpstr>2_Default Design</vt:lpstr>
      <vt:lpstr>2_agenda</vt:lpstr>
      <vt:lpstr>2_chapter</vt:lpstr>
      <vt:lpstr>1_content</vt:lpstr>
      <vt:lpstr>3_chapter</vt:lpstr>
      <vt:lpstr>2_content</vt:lpstr>
      <vt:lpstr>3_content</vt:lpstr>
      <vt:lpstr>1_xxxxxxPresentationYYYYMMDD</vt:lpstr>
      <vt:lpstr>4_chapter</vt:lpstr>
      <vt:lpstr>4_content</vt:lpstr>
      <vt:lpstr>5_chapter</vt:lpstr>
      <vt:lpstr>7_content</vt:lpstr>
      <vt:lpstr>6_chapter</vt:lpstr>
      <vt:lpstr>5_content</vt:lpstr>
      <vt:lpstr>6_content</vt:lpstr>
      <vt:lpstr>8_content</vt:lpstr>
      <vt:lpstr>34_imageBG(white)</vt:lpstr>
      <vt:lpstr>9_content</vt:lpstr>
      <vt:lpstr>10_content</vt:lpstr>
      <vt:lpstr>Image</vt:lpstr>
      <vt:lpstr>Europeaid - Namahn</vt:lpstr>
      <vt:lpstr>Agenda</vt:lpstr>
      <vt:lpstr>Workshop scope</vt:lpstr>
      <vt:lpstr>Target audiences</vt:lpstr>
      <vt:lpstr>Target audiences brainstorm</vt:lpstr>
      <vt:lpstr>Quotes</vt:lpstr>
      <vt:lpstr>Step 1</vt:lpstr>
      <vt:lpstr>Step 2</vt:lpstr>
      <vt:lpstr>Step 3</vt:lpstr>
      <vt:lpstr>Step 3</vt:lpstr>
      <vt:lpstr>Goals/objectives</vt:lpstr>
      <vt:lpstr>Defining main goals for the site</vt:lpstr>
      <vt:lpstr>break</vt:lpstr>
      <vt:lpstr>Key pages: building blocks</vt:lpstr>
      <vt:lpstr>Key pages</vt:lpstr>
      <vt:lpstr>Wrap-up</vt:lpstr>
      <vt:lpstr>Next steps…</vt:lpstr>
      <vt:lpstr>Thank you!</vt:lpstr>
      <vt:lpstr>PowerPoint Presentation</vt:lpstr>
    </vt:vector>
  </TitlesOfParts>
  <Company>namahn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Explanation</dc:title>
  <dc:creator>kp@namahn.com</dc:creator>
  <cp:lastModifiedBy>Koen Peters</cp:lastModifiedBy>
  <cp:revision>148</cp:revision>
  <cp:lastPrinted>2011-09-21T09:48:13Z</cp:lastPrinted>
  <dcterms:created xsi:type="dcterms:W3CDTF">2010-03-13T19:42:52Z</dcterms:created>
  <dcterms:modified xsi:type="dcterms:W3CDTF">2012-02-01T14:44:27Z</dcterms:modified>
</cp:coreProperties>
</file>